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B77A0-0681-46AF-882B-66DFFBA84CA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Ne¸RlTôhÓ</a:t>
            </a:r>
            <a:r>
              <a:rPr lang="en-IN" dirty="0"/>
              <a:t> AÕ </a:t>
            </a:r>
            <a:r>
              <a:rPr lang="en-IN" dirty="0" err="1"/>
              <a:t>RôÅ§u</a:t>
            </a:r>
            <a:r>
              <a:rPr lang="en-IN" dirty="0"/>
              <a:t> </a:t>
            </a:r>
            <a:r>
              <a:rPr lang="en-IN" dirty="0" err="1"/>
              <a:t>TôhÓ</a:t>
            </a:r>
            <a:endParaRPr lang="en-IN" dirty="0"/>
          </a:p>
          <a:p>
            <a:r>
              <a:rPr lang="en-IN" dirty="0" err="1"/>
              <a:t>NôXúUôu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¥]</a:t>
            </a:r>
            <a:r>
              <a:rPr lang="en-IN" dirty="0" err="1"/>
              <a:t>ôu</a:t>
            </a:r>
            <a:r>
              <a:rPr lang="en-IN" dirty="0"/>
              <a:t> Eu]</a:t>
            </a:r>
            <a:r>
              <a:rPr lang="en-IN" dirty="0" err="1"/>
              <a:t>RlTôhÓ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94B60-D50F-4B15-8238-D755DA67F31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TôhÓ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¨</a:t>
            </a:r>
            <a:r>
              <a:rPr lang="en-IN" dirty="0" err="1"/>
              <a:t>lTôhÓ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ùNpXl©sû</a:t>
            </a:r>
            <a:r>
              <a:rPr lang="en-IN" dirty="0"/>
              <a:t>[ </a:t>
            </a:r>
            <a:r>
              <a:rPr lang="en-IN" dirty="0" err="1"/>
              <a:t>TôÓ¡u</a:t>
            </a:r>
            <a:r>
              <a:rPr lang="en-IN" dirty="0"/>
              <a:t>\ </a:t>
            </a:r>
            <a:r>
              <a:rPr lang="en-IN" dirty="0" err="1"/>
              <a:t>TôhÓ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6CAA6-4729-4E1F-929D-3CD982EE3CF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AÕ </a:t>
            </a:r>
            <a:r>
              <a:rPr lang="en-IN" dirty="0" err="1"/>
              <a:t>vúRôj§WlTôhÓ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CúVùNuàmTôhÓ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F8F4-D8CE-4DFB-981A-3581BDA7613B}"/>
              </a:ext>
            </a:extLst>
          </p:cNvPr>
          <p:cNvSpPr txBox="1"/>
          <p:nvPr/>
        </p:nvSpPr>
        <p:spPr>
          <a:xfrm>
            <a:off x="0" y="548643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G¬úLô®u</a:t>
            </a:r>
            <a:r>
              <a:rPr lang="en-IN" sz="4000" dirty="0"/>
              <a:t> </a:t>
            </a:r>
            <a:r>
              <a:rPr lang="en-IN" sz="4000" dirty="0" err="1"/>
              <a:t>úLôhûP</a:t>
            </a:r>
            <a:r>
              <a:rPr lang="en-IN" sz="4000" dirty="0"/>
              <a:t> </a:t>
            </a:r>
            <a:r>
              <a:rPr lang="en-IN" sz="4000" dirty="0" err="1"/>
              <a:t>RLojRÕm</a:t>
            </a:r>
            <a:r>
              <a:rPr lang="en-IN" sz="4000" dirty="0"/>
              <a:t> JÚ </a:t>
            </a:r>
            <a:r>
              <a:rPr lang="en-IN" sz="4000" dirty="0" err="1"/>
              <a:t>TôhÓ</a:t>
            </a:r>
            <a:endParaRPr lang="en-IN" sz="4000" dirty="0"/>
          </a:p>
          <a:p>
            <a:r>
              <a:rPr lang="en-IN" sz="4000" dirty="0" err="1"/>
              <a:t>CúVùNuàm</a:t>
            </a:r>
            <a:r>
              <a:rPr lang="en-IN" sz="4000" dirty="0"/>
              <a:t> </a:t>
            </a:r>
            <a:r>
              <a:rPr lang="en-IN" sz="4000" dirty="0" err="1"/>
              <a:t>Uk§Wm</a:t>
            </a:r>
            <a:r>
              <a:rPr lang="en-IN" sz="4000" dirty="0"/>
              <a:t> </a:t>
            </a:r>
            <a:r>
              <a:rPr lang="en-IN" sz="4000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sz="4000" dirty="0" err="1"/>
              <a:t>AYoLsTô</a:t>
            </a:r>
            <a:r>
              <a:rPr lang="en-IN" sz="4000" dirty="0"/>
              <a:t>¥] </a:t>
            </a:r>
            <a:r>
              <a:rPr lang="en-IN" sz="4000" dirty="0" err="1"/>
              <a:t>TôhÓ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D22F-7AF9-4384-89BE-99F813F1F105}"/>
              </a:ext>
            </a:extLst>
          </p:cNvPr>
          <p:cNvSpPr txBox="1"/>
          <p:nvPr/>
        </p:nvSpPr>
        <p:spPr>
          <a:xfrm>
            <a:off x="-1" y="575307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úVôÑYô</a:t>
            </a:r>
            <a:r>
              <a:rPr lang="en-IN" dirty="0"/>
              <a:t>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TdRu</a:t>
            </a:r>
            <a:r>
              <a:rPr lang="en-IN" dirty="0"/>
              <a:t> </a:t>
            </a:r>
            <a:r>
              <a:rPr lang="en-IN" dirty="0" err="1"/>
              <a:t>TôhPÕ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7A512-60AC-48EA-974E-7C0503C26EB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TôhÓ</a:t>
            </a:r>
            <a:r>
              <a:rPr lang="en-IN" dirty="0"/>
              <a:t> R²lTôhÓ </a:t>
            </a:r>
            <a:r>
              <a:rPr lang="en-IN" dirty="0" err="1"/>
              <a:t>GpúXôodÏm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TôhÓ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2252-54C7-4F09-BE9A-C653EF54F7F8}"/>
              </a:ext>
            </a:extLst>
          </p:cNvPr>
          <p:cNvSpPr txBox="1"/>
          <p:nvPr/>
        </p:nvSpPr>
        <p:spPr>
          <a:xfrm>
            <a:off x="-1" y="540164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</a:t>
            </a:r>
            <a:r>
              <a:rPr lang="en-IN" dirty="0" err="1"/>
              <a:t>fNôûX</a:t>
            </a:r>
            <a:r>
              <a:rPr lang="en-IN" dirty="0"/>
              <a:t> </a:t>
            </a:r>
            <a:r>
              <a:rPr lang="en-IN" dirty="0" err="1"/>
              <a:t>LRûY</a:t>
            </a:r>
            <a:r>
              <a:rPr lang="en-IN" dirty="0"/>
              <a:t> §\</a:t>
            </a:r>
            <a:r>
              <a:rPr lang="en-IN" dirty="0" err="1"/>
              <a:t>kRÕm</a:t>
            </a:r>
            <a:r>
              <a:rPr lang="en-IN" dirty="0"/>
              <a:t> JÚ </a:t>
            </a:r>
            <a:r>
              <a:rPr lang="en-IN" dirty="0" err="1"/>
              <a:t>TôhÓ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XôÜm</a:t>
            </a:r>
            <a:r>
              <a:rPr lang="en-IN" dirty="0"/>
              <a:t> </a:t>
            </a:r>
            <a:r>
              <a:rPr lang="en-IN" dirty="0" err="1"/>
              <a:t>TÜÛm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¥] </a:t>
            </a:r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TôhÓ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F1CFE-A390-49AE-B210-08BF7D1C65BA}"/>
              </a:ext>
            </a:extLst>
          </p:cNvPr>
          <p:cNvSpPr txBox="1"/>
          <p:nvPr/>
        </p:nvSpPr>
        <p:spPr>
          <a:xfrm>
            <a:off x="-1" y="540219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eLôW</a:t>
            </a:r>
            <a:r>
              <a:rPr lang="en-IN" dirty="0"/>
              <a:t> </a:t>
            </a:r>
            <a:r>
              <a:rPr lang="en-IN" dirty="0" err="1"/>
              <a:t>TôhÓ</a:t>
            </a:r>
            <a:r>
              <a:rPr lang="en-IN" dirty="0"/>
              <a:t> AÕ ºúVô²u </a:t>
            </a:r>
            <a:r>
              <a:rPr lang="en-IN" dirty="0" err="1"/>
              <a:t>TôhÓ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TôhÓ</a:t>
            </a:r>
            <a:r>
              <a:rPr lang="en-IN" dirty="0"/>
              <a:t> </a:t>
            </a:r>
            <a:r>
              <a:rPr lang="en-IN" dirty="0" err="1"/>
              <a:t>GkSôÞm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4E60-1516-4A58-957C-7F2FE051BC3B}"/>
              </a:ext>
            </a:extLst>
          </p:cNvPr>
          <p:cNvSpPr txBox="1"/>
          <p:nvPr/>
        </p:nvSpPr>
        <p:spPr>
          <a:xfrm>
            <a:off x="0" y="5732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úYRl</a:t>
            </a:r>
            <a:r>
              <a:rPr lang="en-IN" dirty="0"/>
              <a:t> </a:t>
            </a:r>
            <a:r>
              <a:rPr lang="en-IN" dirty="0" err="1"/>
              <a:t>TôhÓ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113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2021-03-01T08:36:42Z</dcterms:modified>
</cp:coreProperties>
</file>