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833C2-6E35-4E58-B34F-2A7FFB993DEB}"/>
              </a:ext>
            </a:extLst>
          </p:cNvPr>
          <p:cNvSpPr txBox="1"/>
          <p:nvPr/>
        </p:nvSpPr>
        <p:spPr>
          <a:xfrm>
            <a:off x="0" y="54013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ùLôdLWdúLôõ</a:t>
            </a:r>
            <a:r>
              <a:rPr lang="en-IN" dirty="0"/>
              <a:t> </a:t>
            </a:r>
            <a:r>
              <a:rPr lang="en-IN" dirty="0" err="1"/>
              <a:t>ùLôdLWdúLôõ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úNYp</a:t>
            </a:r>
            <a:r>
              <a:rPr lang="en-IN" dirty="0"/>
              <a:t> </a:t>
            </a:r>
            <a:r>
              <a:rPr lang="en-IN" dirty="0" err="1"/>
              <a:t>áÜÕ</a:t>
            </a:r>
            <a:endParaRPr lang="en-IN" dirty="0"/>
          </a:p>
          <a:p>
            <a:r>
              <a:rPr lang="en-IN" dirty="0" err="1"/>
              <a:t>LôûX«úX</a:t>
            </a:r>
            <a:r>
              <a:rPr lang="en-IN" dirty="0"/>
              <a:t> Li®¯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LojRûWúV</a:t>
            </a:r>
            <a:r>
              <a:rPr lang="en-IN" dirty="0"/>
              <a:t> </a:t>
            </a:r>
            <a:r>
              <a:rPr lang="en-IN" dirty="0" err="1"/>
              <a:t>úRÓÕ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F8F4E-B065-4FA2-8AE7-60C83173F039}"/>
              </a:ext>
            </a:extLst>
          </p:cNvPr>
          <p:cNvSpPr txBox="1"/>
          <p:nvPr/>
        </p:nvSpPr>
        <p:spPr>
          <a:xfrm>
            <a:off x="0" y="540219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BiPY¬u</a:t>
            </a:r>
            <a:r>
              <a:rPr lang="en-IN" dirty="0"/>
              <a:t> </a:t>
            </a:r>
            <a:r>
              <a:rPr lang="en-IN" dirty="0" err="1"/>
              <a:t>YôojûRdÏ</a:t>
            </a:r>
            <a:r>
              <a:rPr lang="en-IN" dirty="0"/>
              <a:t> ¸</a:t>
            </a:r>
            <a:r>
              <a:rPr lang="en-IN" dirty="0" err="1"/>
              <a:t>rlT¥kR</a:t>
            </a:r>
            <a:r>
              <a:rPr lang="en-IN" dirty="0"/>
              <a:t> </a:t>
            </a:r>
            <a:r>
              <a:rPr lang="en-IN" dirty="0" err="1"/>
              <a:t>úNYÛm</a:t>
            </a:r>
            <a:endParaRPr lang="en-IN" dirty="0"/>
          </a:p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 err="1"/>
              <a:t>úNYp</a:t>
            </a:r>
            <a:r>
              <a:rPr lang="en-IN" dirty="0"/>
              <a:t> á® </a:t>
            </a:r>
            <a:r>
              <a:rPr lang="en-IN" dirty="0" err="1"/>
              <a:t>Õ§dÏÕ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B9522-3BC0-400A-A6EE-D527F1BB8349}"/>
              </a:ext>
            </a:extLst>
          </p:cNvPr>
          <p:cNvSpPr txBox="1"/>
          <p:nvPr/>
        </p:nvSpPr>
        <p:spPr>
          <a:xfrm>
            <a:off x="0" y="546572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ùLôdLWdúLô</a:t>
            </a:r>
            <a:r>
              <a:rPr lang="en-IN" sz="4000" dirty="0"/>
              <a:t> </a:t>
            </a:r>
            <a:r>
              <a:rPr lang="en-IN" sz="4000" dirty="0" err="1"/>
              <a:t>Tôû</a:t>
            </a:r>
            <a:r>
              <a:rPr lang="en-IN" sz="4000" dirty="0"/>
              <a:t>`«</a:t>
            </a:r>
            <a:r>
              <a:rPr lang="en-IN" sz="4000" dirty="0" err="1"/>
              <a:t>úX</a:t>
            </a:r>
            <a:r>
              <a:rPr lang="en-IN" sz="4000" dirty="0"/>
              <a:t> </a:t>
            </a:r>
            <a:r>
              <a:rPr lang="en-IN" sz="4000" dirty="0" err="1"/>
              <a:t>ApúXíVô</a:t>
            </a:r>
            <a:r>
              <a:rPr lang="en-IN" sz="4000" dirty="0"/>
              <a:t> </a:t>
            </a:r>
            <a:r>
              <a:rPr lang="en-IN" sz="4000" dirty="0" err="1"/>
              <a:t>TôÓÕ</a:t>
            </a:r>
            <a:endParaRPr lang="en-IN" sz="4000" dirty="0"/>
          </a:p>
          <a:p>
            <a:r>
              <a:rPr lang="en-IN" sz="4000" dirty="0" err="1"/>
              <a:t>ËYu</a:t>
            </a:r>
            <a:r>
              <a:rPr lang="en-IN" sz="4000" dirty="0"/>
              <a:t> </a:t>
            </a:r>
            <a:r>
              <a:rPr lang="en-IN" sz="4000" dirty="0" err="1"/>
              <a:t>ùLôÓjR</a:t>
            </a:r>
            <a:r>
              <a:rPr lang="en-IN" sz="4000" dirty="0"/>
              <a:t> </a:t>
            </a:r>
            <a:r>
              <a:rPr lang="en-IN" sz="4000" dirty="0" err="1"/>
              <a:t>CúVÑÜdÏ</a:t>
            </a:r>
            <a:r>
              <a:rPr lang="en-IN" sz="4000" dirty="0"/>
              <a:t> </a:t>
            </a:r>
            <a:r>
              <a:rPr lang="en-IN" sz="4000" dirty="0" err="1"/>
              <a:t>Su</a:t>
            </a:r>
            <a:r>
              <a:rPr lang="en-IN" sz="4000" dirty="0"/>
              <a:t>± </a:t>
            </a:r>
            <a:r>
              <a:rPr lang="en-IN" sz="4000" dirty="0" err="1"/>
              <a:t>ùNôp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sz="4000" dirty="0">
                <a:latin typeface="Tamil Bible" pitchFamily="2" charset="0"/>
              </a:rPr>
              <a:t> </a:t>
            </a:r>
            <a:r>
              <a:rPr lang="en-IN" sz="4000" dirty="0" err="1"/>
              <a:t>Õ§dÏÕ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3836B-47B8-4621-AC31-E11C5B28681B}"/>
              </a:ext>
            </a:extLst>
          </p:cNvPr>
          <p:cNvSpPr txBox="1"/>
          <p:nvPr/>
        </p:nvSpPr>
        <p:spPr>
          <a:xfrm>
            <a:off x="0" y="574298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ùLôdLWdúLô</a:t>
            </a:r>
            <a:r>
              <a:rPr lang="en-IN" dirty="0"/>
              <a:t> </a:t>
            </a:r>
            <a:r>
              <a:rPr lang="en-IN" dirty="0" err="1"/>
              <a:t>ùLôdLWdúLô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F6E8B-5201-45E8-893A-E5993C083B29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çdLm</a:t>
            </a:r>
            <a:r>
              <a:rPr lang="en-IN" dirty="0"/>
              <a:t> </a:t>
            </a:r>
            <a:r>
              <a:rPr lang="en-IN" dirty="0" err="1"/>
              <a:t>ùYßdÏÕ</a:t>
            </a:r>
            <a:r>
              <a:rPr lang="en-IN" dirty="0"/>
              <a:t> </a:t>
            </a:r>
            <a:r>
              <a:rPr lang="en-IN" dirty="0" err="1"/>
              <a:t>çeL</a:t>
            </a:r>
            <a:r>
              <a:rPr lang="en-IN" dirty="0"/>
              <a:t> </a:t>
            </a:r>
            <a:r>
              <a:rPr lang="en-IN" dirty="0" err="1"/>
              <a:t>UßdÏÕ</a:t>
            </a:r>
            <a:endParaRPr lang="en-IN" dirty="0"/>
          </a:p>
          <a:p>
            <a:r>
              <a:rPr lang="en-IN" dirty="0" err="1"/>
              <a:t>çeÏúYôûW</a:t>
            </a:r>
            <a:r>
              <a:rPr lang="en-IN" dirty="0"/>
              <a:t> §]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GÝl©ÓÕ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AB337-2F30-4FC5-9B59-342FF4B89942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LôûX</a:t>
            </a:r>
            <a:r>
              <a:rPr lang="en-IN" dirty="0"/>
              <a:t> </a:t>
            </a:r>
            <a:r>
              <a:rPr lang="en-IN" dirty="0" err="1"/>
              <a:t>úSWm</a:t>
            </a:r>
            <a:r>
              <a:rPr lang="en-IN" dirty="0"/>
              <a:t> </a:t>
            </a:r>
            <a:r>
              <a:rPr lang="en-IN" dirty="0" err="1"/>
              <a:t>CuT</a:t>
            </a:r>
            <a:r>
              <a:rPr lang="en-IN" dirty="0"/>
              <a:t> </a:t>
            </a:r>
            <a:r>
              <a:rPr lang="en-IN" dirty="0" err="1"/>
              <a:t>ù_T</a:t>
            </a:r>
            <a:r>
              <a:rPr lang="en-IN" dirty="0"/>
              <a:t> §</a:t>
            </a:r>
            <a:r>
              <a:rPr lang="en-IN" dirty="0" err="1"/>
              <a:t>Vô</a:t>
            </a:r>
            <a:r>
              <a:rPr lang="en-IN" dirty="0"/>
              <a:t>]m </a:t>
            </a:r>
            <a:r>
              <a:rPr lang="en-IN" dirty="0" err="1"/>
              <a:t>Guß</a:t>
            </a:r>
            <a:r>
              <a:rPr lang="en-IN" dirty="0"/>
              <a:t> </a:t>
            </a:r>
            <a:r>
              <a:rPr lang="en-IN" dirty="0" err="1"/>
              <a:t>TôÓÕ</a:t>
            </a:r>
            <a:endParaRPr lang="en-IN" dirty="0"/>
          </a:p>
          <a:p>
            <a:r>
              <a:rPr lang="en-IN" dirty="0" err="1"/>
              <a:t>LPûULû</a:t>
            </a:r>
            <a:r>
              <a:rPr lang="en-IN" dirty="0"/>
              <a:t>[ U\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çeÏm</a:t>
            </a:r>
            <a:r>
              <a:rPr lang="en-IN" dirty="0"/>
              <a:t> U²RoLû[ </a:t>
            </a:r>
            <a:r>
              <a:rPr lang="en-IN" dirty="0" err="1"/>
              <a:t>GÝl×Õ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EA391-12D5-45A8-8D22-4B0443A9FC6A}"/>
              </a:ext>
            </a:extLst>
          </p:cNvPr>
          <p:cNvSpPr txBox="1"/>
          <p:nvPr/>
        </p:nvSpPr>
        <p:spPr>
          <a:xfrm>
            <a:off x="0" y="54016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At×ReLs</a:t>
            </a:r>
            <a:r>
              <a:rPr lang="en-IN" dirty="0"/>
              <a:t> </a:t>
            </a:r>
            <a:r>
              <a:rPr lang="en-IN" dirty="0" err="1"/>
              <a:t>ùNnRRôm</a:t>
            </a:r>
            <a:r>
              <a:rPr lang="en-IN" dirty="0"/>
              <a:t> </a:t>
            </a:r>
            <a:r>
              <a:rPr lang="en-IN" dirty="0" err="1"/>
              <a:t>úRYô</a:t>
            </a:r>
            <a:r>
              <a:rPr lang="en-IN" dirty="0"/>
              <a:t>§ </a:t>
            </a:r>
            <a:r>
              <a:rPr lang="en-IN" dirty="0" err="1"/>
              <a:t>úRYû</a:t>
            </a:r>
            <a:r>
              <a:rPr lang="en-IN" dirty="0"/>
              <a:t>]</a:t>
            </a:r>
          </a:p>
          <a:p>
            <a:r>
              <a:rPr lang="pt-BR" dirty="0"/>
              <a:t>A±úVu Guß ùNôu] úTÕÚûY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AAABB-7543-4DE7-BF6F-6FFAE5A95E67}"/>
              </a:ext>
            </a:extLst>
          </p:cNvPr>
          <p:cNvSpPr txBox="1"/>
          <p:nvPr/>
        </p:nvSpPr>
        <p:spPr>
          <a:xfrm>
            <a:off x="0" y="5455358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BiPYWôm</a:t>
            </a:r>
            <a:r>
              <a:rPr lang="en-IN" sz="4000" dirty="0"/>
              <a:t> </a:t>
            </a:r>
            <a:r>
              <a:rPr lang="en-IN" sz="4000" dirty="0" err="1"/>
              <a:t>CúVÑûY</a:t>
            </a:r>
            <a:r>
              <a:rPr lang="en-IN" sz="4000" dirty="0"/>
              <a:t> ¿ </a:t>
            </a:r>
            <a:r>
              <a:rPr lang="en-IN" sz="4000" dirty="0" err="1"/>
              <a:t>UßRdLXôÏúUô</a:t>
            </a:r>
            <a:endParaRPr lang="en-IN" sz="4000" dirty="0"/>
          </a:p>
          <a:p>
            <a:r>
              <a:rPr lang="en-IN" sz="4000" dirty="0" err="1"/>
              <a:t>AYo</a:t>
            </a:r>
            <a:r>
              <a:rPr lang="en-IN" sz="4000" dirty="0"/>
              <a:t> </a:t>
            </a:r>
            <a:r>
              <a:rPr lang="en-IN" sz="4000" dirty="0" err="1"/>
              <a:t>ùNôu</a:t>
            </a:r>
            <a:r>
              <a:rPr lang="en-IN" sz="4000" dirty="0"/>
              <a:t>] </a:t>
            </a:r>
            <a:r>
              <a:rPr lang="en-IN" sz="4000" dirty="0" err="1"/>
              <a:t>YôojûR</a:t>
            </a:r>
            <a:r>
              <a:rPr lang="en-IN" sz="4000" dirty="0"/>
              <a:t> </a:t>
            </a:r>
            <a:r>
              <a:rPr lang="en-IN" sz="4000" dirty="0" err="1"/>
              <a:t>Gußm</a:t>
            </a:r>
            <a:r>
              <a:rPr lang="en-IN" sz="4000" dirty="0"/>
              <a:t> - </a:t>
            </a:r>
            <a:r>
              <a:rPr lang="en-IN" sz="4000" dirty="0" err="1"/>
              <a:t>ùTônVô¡l</a:t>
            </a:r>
            <a:r>
              <a:rPr lang="en-IN" sz="4000" dirty="0"/>
              <a:t> </a:t>
            </a:r>
            <a:r>
              <a:rPr lang="en-IN" sz="4000" dirty="0" err="1"/>
              <a:t>úTôÏúUô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5A356-B84D-44E5-AD7C-2FDFC01A9B3E}"/>
              </a:ext>
            </a:extLst>
          </p:cNvPr>
          <p:cNvSpPr txBox="1"/>
          <p:nvPr/>
        </p:nvSpPr>
        <p:spPr>
          <a:xfrm>
            <a:off x="0" y="5721727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úTÕÚûY</a:t>
            </a:r>
            <a:r>
              <a:rPr lang="en-IN" dirty="0"/>
              <a:t> </a:t>
            </a:r>
            <a:r>
              <a:rPr lang="en-IN" dirty="0" err="1"/>
              <a:t>TôojÕ</a:t>
            </a:r>
            <a:r>
              <a:rPr lang="en-IN" dirty="0"/>
              <a:t> </a:t>
            </a:r>
            <a:r>
              <a:rPr lang="en-IN" dirty="0" err="1"/>
              <a:t>úNYp</a:t>
            </a:r>
            <a:r>
              <a:rPr lang="en-IN" dirty="0"/>
              <a:t> </a:t>
            </a:r>
            <a:r>
              <a:rPr lang="en-IN" dirty="0" err="1"/>
              <a:t>êuß</a:t>
            </a:r>
            <a:r>
              <a:rPr lang="en-IN" dirty="0"/>
              <a:t> </a:t>
            </a:r>
            <a:r>
              <a:rPr lang="en-IN" dirty="0" err="1"/>
              <a:t>Øû</a:t>
            </a:r>
            <a:r>
              <a:rPr lang="en-IN" dirty="0"/>
              <a:t>\ </a:t>
            </a:r>
            <a:r>
              <a:rPr lang="en-IN" dirty="0" err="1"/>
              <a:t>áÜÕ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E83D7-7F07-4F86-A44B-06B8E626C16F}"/>
              </a:ext>
            </a:extLst>
          </p:cNvPr>
          <p:cNvSpPr txBox="1"/>
          <p:nvPr/>
        </p:nvSpPr>
        <p:spPr>
          <a:xfrm>
            <a:off x="0" y="54016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A§LôûX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[«p </a:t>
            </a:r>
            <a:r>
              <a:rPr lang="en-IN" dirty="0" err="1"/>
              <a:t>BiPYWôm</a:t>
            </a:r>
            <a:r>
              <a:rPr lang="en-IN" dirty="0"/>
              <a:t> </a:t>
            </a:r>
            <a:r>
              <a:rPr lang="en-IN" dirty="0" err="1"/>
              <a:t>CúVÑûY</a:t>
            </a:r>
            <a:endParaRPr lang="en-IN" dirty="0"/>
          </a:p>
          <a:p>
            <a:r>
              <a:rPr lang="en-IN" dirty="0" err="1"/>
              <a:t>úR</a:t>
            </a:r>
            <a:r>
              <a:rPr lang="en-IN" dirty="0"/>
              <a:t>¥]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LiPûPúYôm</a:t>
            </a:r>
            <a:r>
              <a:rPr lang="en-IN" dirty="0"/>
              <a:t> Gu\</a:t>
            </a:r>
            <a:r>
              <a:rPr lang="en-IN" dirty="0" err="1"/>
              <a:t>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135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2021-03-01T08:44:28Z</dcterms:modified>
</cp:coreProperties>
</file>