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C7C41-4189-4EC0-AC48-0FD4783CB1B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Wl×eLlTô</a:t>
            </a:r>
            <a:r>
              <a:rPr lang="en-IN" dirty="0"/>
              <a:t> ¨</a:t>
            </a:r>
            <a:r>
              <a:rPr lang="en-IN" dirty="0" err="1"/>
              <a:t>Wl×eLlTô</a:t>
            </a:r>
            <a:r>
              <a:rPr lang="en-IN" dirty="0"/>
              <a:t> Gu</a:t>
            </a:r>
          </a:p>
          <a:p>
            <a:r>
              <a:rPr lang="en-IN" dirty="0" err="1"/>
              <a:t>Tôj§WjûR</a:t>
            </a:r>
            <a:r>
              <a:rPr lang="en-IN" dirty="0"/>
              <a:t> Ri½Wôp ¨</a:t>
            </a:r>
            <a:r>
              <a:rPr lang="en-IN" dirty="0" err="1"/>
              <a:t>Wl×eLlTô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29688-1EDC-43A0-8208-D553267E3BB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sv-SE" dirty="0"/>
              <a:t>¨Wl×eLlTô ¨Wl×eLlTô Em</a:t>
            </a:r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¨</a:t>
            </a:r>
            <a:r>
              <a:rPr lang="en-IN" dirty="0" err="1"/>
              <a:t>Wl×eLlTô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B7BDD-3764-484F-B34F-2E9336EA72B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CWùYpXôm</a:t>
            </a:r>
            <a:r>
              <a:rPr lang="en-IN" dirty="0"/>
              <a:t> Li®¯</a:t>
            </a:r>
            <a:r>
              <a:rPr lang="en-IN" dirty="0" err="1"/>
              <a:t>jÕ</a:t>
            </a:r>
            <a:r>
              <a:rPr lang="en-IN" dirty="0"/>
              <a:t> ù_©</a:t>
            </a:r>
            <a:r>
              <a:rPr lang="en-IN" dirty="0" err="1"/>
              <a:t>dLÔm</a:t>
            </a:r>
            <a:endParaRPr lang="en-IN" dirty="0"/>
          </a:p>
          <a:p>
            <a:r>
              <a:rPr lang="en-IN" dirty="0" err="1"/>
              <a:t>GûR</a:t>
            </a:r>
            <a:r>
              <a:rPr lang="en-IN" dirty="0"/>
              <a:t> ¨û]</a:t>
            </a:r>
            <a:r>
              <a:rPr lang="en-IN" dirty="0" err="1"/>
              <a:t>jÕm</a:t>
            </a:r>
            <a:r>
              <a:rPr lang="en-IN" dirty="0"/>
              <a:t> </a:t>
            </a:r>
            <a:r>
              <a:rPr lang="en-IN" dirty="0" err="1"/>
              <a:t>LXeLôUp</a:t>
            </a:r>
            <a:r>
              <a:rPr lang="en-IN" dirty="0"/>
              <a:t> </a:t>
            </a:r>
            <a:r>
              <a:rPr lang="en-IN" dirty="0" err="1"/>
              <a:t>Õ§dLÔm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37BCC-87D1-4BEC-A52A-5712413BD8F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B\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ùTÚdùLÓjÕ</a:t>
            </a:r>
            <a:r>
              <a:rPr lang="en-IN" dirty="0"/>
              <a:t> </a:t>
            </a:r>
            <a:r>
              <a:rPr lang="en-IN" dirty="0" err="1"/>
              <a:t>KPÔm</a:t>
            </a:r>
            <a:endParaRPr lang="en-IN" dirty="0"/>
          </a:p>
          <a:p>
            <a:r>
              <a:rPr lang="en-IN" dirty="0" err="1"/>
              <a:t>B«WeLs</a:t>
            </a:r>
            <a:r>
              <a:rPr lang="en-IN" dirty="0"/>
              <a:t> </a:t>
            </a:r>
            <a:r>
              <a:rPr lang="en-IN" dirty="0" err="1"/>
              <a:t>EmUiûP</a:t>
            </a:r>
            <a:r>
              <a:rPr lang="en-IN" dirty="0"/>
              <a:t> </a:t>
            </a:r>
            <a:r>
              <a:rPr lang="en-IN" dirty="0" err="1"/>
              <a:t>SPjRÔm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2AB9C-749C-4AAB-BB4F-C338DFF1FFE5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§]m </a:t>
            </a:r>
            <a:r>
              <a:rPr lang="en-IN" dirty="0" err="1"/>
              <a:t>YôZÔm</a:t>
            </a:r>
            <a:endParaRPr lang="en-IN" dirty="0"/>
          </a:p>
          <a:p>
            <a:r>
              <a:rPr lang="pt-BR" dirty="0"/>
              <a:t>RônSôÓ Em TôRm §ÚmTÔm - Gu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15EED-796B-4E62-88DD-67B3E34E11C5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AlTô Em HdLeLs A±VÔm</a:t>
            </a:r>
          </a:p>
          <a:p>
            <a:r>
              <a:rPr lang="en-IN" dirty="0" err="1"/>
              <a:t>RlTôUp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Y¯«p</a:t>
            </a:r>
            <a:r>
              <a:rPr lang="en-IN" dirty="0"/>
              <a:t> </a:t>
            </a:r>
            <a:r>
              <a:rPr lang="en-IN" dirty="0" err="1"/>
              <a:t>SPdLÔm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5616A-F488-4B7B-9F5C-42C70B85880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NôTeLs</a:t>
            </a:r>
            <a:r>
              <a:rPr lang="en-IN" dirty="0"/>
              <a:t> ¿</a:t>
            </a:r>
            <a:r>
              <a:rPr lang="en-IN" dirty="0" err="1"/>
              <a:t>dLÔm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YôrdûL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YôZÔm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98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2021-03-01T09:23:21Z</dcterms:modified>
</cp:coreProperties>
</file>