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6" r:id="rId7"/>
    <p:sldId id="394" r:id="rId8"/>
    <p:sldId id="3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3DD51-5DDC-49DE-9C54-30081B074D3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çeLôUp</a:t>
            </a:r>
            <a:r>
              <a:rPr lang="en-IN" dirty="0"/>
              <a:t> ù_©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YWm</a:t>
            </a:r>
            <a:r>
              <a:rPr lang="en-IN" dirty="0"/>
              <a:t> </a:t>
            </a:r>
            <a:r>
              <a:rPr lang="en-IN" dirty="0" err="1"/>
              <a:t>RôeLlTô</a:t>
            </a:r>
            <a:endParaRPr lang="en-IN" dirty="0"/>
          </a:p>
          <a:p>
            <a:r>
              <a:rPr lang="en-IN" dirty="0"/>
              <a:t>®¯</a:t>
            </a:r>
            <a:r>
              <a:rPr lang="en-IN" dirty="0" err="1"/>
              <a:t>j§ÚkÕ</a:t>
            </a:r>
            <a:r>
              <a:rPr lang="en-IN" dirty="0"/>
              <a:t> ù_©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YWm</a:t>
            </a:r>
            <a:r>
              <a:rPr lang="en-IN" dirty="0"/>
              <a:t> </a:t>
            </a:r>
            <a:r>
              <a:rPr lang="en-IN" dirty="0" err="1"/>
              <a:t>RôeLlTô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96662-BCE4-4EC9-B43A-1A143B86455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çe</a:t>
            </a:r>
            <a:r>
              <a:rPr lang="en-IN" dirty="0"/>
              <a:t>¡]</a:t>
            </a:r>
            <a:r>
              <a:rPr lang="en-IN" dirty="0" err="1"/>
              <a:t>ôp</a:t>
            </a:r>
            <a:r>
              <a:rPr lang="en-IN" dirty="0"/>
              <a:t> G§¬ </a:t>
            </a:r>
            <a:r>
              <a:rPr lang="en-IN" dirty="0" err="1"/>
              <a:t>Lû</a:t>
            </a:r>
            <a:r>
              <a:rPr lang="en-IN" dirty="0"/>
              <a:t>[ ®</a:t>
            </a:r>
            <a:r>
              <a:rPr lang="en-IN" dirty="0" err="1"/>
              <a:t>ûRlTôu</a:t>
            </a:r>
            <a:endParaRPr lang="en-IN" dirty="0"/>
          </a:p>
          <a:p>
            <a:r>
              <a:rPr lang="en-IN" dirty="0" err="1"/>
              <a:t>ù_Tm</a:t>
            </a:r>
            <a:r>
              <a:rPr lang="en-IN" dirty="0"/>
              <a:t> (</a:t>
            </a:r>
            <a:r>
              <a:rPr lang="en-IN" dirty="0" err="1"/>
              <a:t>ù_©dL</a:t>
            </a:r>
            <a:r>
              <a:rPr lang="en-IN" dirty="0"/>
              <a:t>) U\</a:t>
            </a:r>
            <a:r>
              <a:rPr lang="en-IN" dirty="0" err="1"/>
              <a:t>kRôp</a:t>
            </a:r>
            <a:r>
              <a:rPr lang="en-IN" dirty="0"/>
              <a:t> G§¬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GÓlTôu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42341-948F-4D98-A4C8-CB6668647C39}"/>
              </a:ext>
            </a:extLst>
          </p:cNvPr>
          <p:cNvSpPr txBox="1"/>
          <p:nvPr/>
        </p:nvSpPr>
        <p:spPr>
          <a:xfrm>
            <a:off x="0" y="541310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EPûX</a:t>
            </a:r>
            <a:r>
              <a:rPr lang="en-IN" dirty="0"/>
              <a:t> </a:t>
            </a:r>
            <a:r>
              <a:rPr lang="en-IN" dirty="0" err="1"/>
              <a:t>JÓdLÔm</a:t>
            </a:r>
            <a:r>
              <a:rPr lang="en-IN" dirty="0"/>
              <a:t> </a:t>
            </a:r>
            <a:r>
              <a:rPr lang="en-IN" dirty="0" err="1"/>
              <a:t>EQûY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dLÔm</a:t>
            </a:r>
            <a:endParaRPr lang="en-IN" dirty="0"/>
          </a:p>
          <a:p>
            <a:r>
              <a:rPr lang="en-IN" dirty="0" err="1"/>
              <a:t>úTfûN</a:t>
            </a:r>
            <a:r>
              <a:rPr lang="en-IN" dirty="0"/>
              <a:t> ¨</a:t>
            </a:r>
            <a:r>
              <a:rPr lang="en-IN" dirty="0" err="1"/>
              <a:t>ßjRÔm</a:t>
            </a:r>
            <a:r>
              <a:rPr lang="en-IN" dirty="0"/>
              <a:t> </a:t>
            </a:r>
            <a:r>
              <a:rPr lang="en-IN" dirty="0" err="1"/>
              <a:t>ùTXj§p</a:t>
            </a:r>
            <a:r>
              <a:rPr lang="en-IN" dirty="0"/>
              <a:t> Y[</a:t>
            </a:r>
            <a:r>
              <a:rPr lang="en-IN" dirty="0" err="1"/>
              <a:t>WÔm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6E938-0F15-405C-8199-8CBA48DC4F47}"/>
              </a:ext>
            </a:extLst>
          </p:cNvPr>
          <p:cNvSpPr txBox="1"/>
          <p:nvPr/>
        </p:nvSpPr>
        <p:spPr>
          <a:xfrm>
            <a:off x="0" y="575307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Au]</a:t>
            </a:r>
            <a:r>
              <a:rPr lang="en-IN" dirty="0" err="1"/>
              <a:t>ôû</a:t>
            </a:r>
            <a:r>
              <a:rPr lang="en-IN" dirty="0"/>
              <a:t>[ </a:t>
            </a:r>
            <a:r>
              <a:rPr lang="en-IN" dirty="0" err="1"/>
              <a:t>úTôX</a:t>
            </a:r>
            <a:r>
              <a:rPr lang="en-IN" dirty="0"/>
              <a:t> Li½ûW </a:t>
            </a:r>
            <a:r>
              <a:rPr lang="en-IN" dirty="0" err="1"/>
              <a:t>Y¥dLÔm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DBB04-ECB8-4126-A400-7DDEFC6CC38D}"/>
              </a:ext>
            </a:extLst>
          </p:cNvPr>
          <p:cNvSpPr txBox="1"/>
          <p:nvPr/>
        </p:nvSpPr>
        <p:spPr>
          <a:xfrm>
            <a:off x="0" y="540273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NôØúYûX</a:t>
            </a:r>
            <a:r>
              <a:rPr lang="en-IN" dirty="0"/>
              <a:t> (</a:t>
            </a:r>
            <a:r>
              <a:rPr lang="en-IN" dirty="0" err="1"/>
              <a:t>GÝl×Rp</a:t>
            </a:r>
            <a:r>
              <a:rPr lang="en-IN" dirty="0"/>
              <a:t>) </a:t>
            </a:r>
            <a:r>
              <a:rPr lang="en-IN" dirty="0" err="1"/>
              <a:t>LôÔm</a:t>
            </a:r>
            <a:r>
              <a:rPr lang="en-IN" dirty="0"/>
              <a:t> 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CRVjûR</a:t>
            </a:r>
            <a:r>
              <a:rPr lang="en-IN" dirty="0"/>
              <a:t> Ft\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8E171-C904-4923-88C7-C84D6446F43A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Rô²úVp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Õ§dLÔm</a:t>
            </a:r>
            <a:r>
              <a:rPr lang="en-IN" dirty="0"/>
              <a:t> ù_©</a:t>
            </a:r>
            <a:r>
              <a:rPr lang="en-IN" dirty="0" err="1"/>
              <a:t>dLÔm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eLeL°u</a:t>
            </a:r>
            <a:r>
              <a:rPr lang="en-IN" dirty="0"/>
              <a:t> </a:t>
            </a:r>
            <a:r>
              <a:rPr lang="en-IN" dirty="0" err="1"/>
              <a:t>YônLû</a:t>
            </a:r>
            <a:r>
              <a:rPr lang="en-IN" dirty="0"/>
              <a:t>[ §]m §]m </a:t>
            </a:r>
            <a:r>
              <a:rPr lang="en-IN" dirty="0" err="1"/>
              <a:t>LhPÔm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73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0C4E3-0196-431C-939F-CE006E8EC22E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TÜûX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£û\«</a:t>
            </a:r>
            <a:r>
              <a:rPr lang="en-IN" dirty="0" err="1"/>
              <a:t>úX</a:t>
            </a:r>
            <a:r>
              <a:rPr lang="en-IN" dirty="0"/>
              <a:t> ù_©</a:t>
            </a:r>
            <a:r>
              <a:rPr lang="en-IN" dirty="0" err="1"/>
              <a:t>dLÔm</a:t>
            </a:r>
            <a:endParaRPr lang="en-IN" dirty="0"/>
          </a:p>
          <a:p>
            <a:r>
              <a:rPr lang="en-IN" dirty="0"/>
              <a:t>LRÜLs §\</a:t>
            </a:r>
            <a:r>
              <a:rPr lang="en-IN" dirty="0" err="1"/>
              <a:t>dLÔm</a:t>
            </a:r>
            <a:r>
              <a:rPr lang="en-IN" dirty="0"/>
              <a:t> </a:t>
            </a:r>
            <a:r>
              <a:rPr lang="en-IN" dirty="0" err="1"/>
              <a:t>LhÓLs</a:t>
            </a:r>
            <a:r>
              <a:rPr lang="en-IN" dirty="0"/>
              <a:t> ¿</a:t>
            </a:r>
            <a:r>
              <a:rPr lang="en-IN" dirty="0" err="1"/>
              <a:t>eLÔm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55E0A-A15A-491D-B12C-25C9D24F436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úUôúNûV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UûX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H\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LWeLû</a:t>
            </a:r>
            <a:r>
              <a:rPr lang="en-IN" dirty="0"/>
              <a:t>[ ®¬</a:t>
            </a:r>
            <a:r>
              <a:rPr lang="en-IN" dirty="0" err="1"/>
              <a:t>dLÔm</a:t>
            </a:r>
            <a:r>
              <a:rPr lang="en-IN" dirty="0"/>
              <a:t> LR\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úRNj§tLôn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135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2021-03-01T09:30:45Z</dcterms:modified>
</cp:coreProperties>
</file>