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CE751-7AAF-487C-883E-B71F2EDADF26}"/>
              </a:ext>
            </a:extLst>
          </p:cNvPr>
          <p:cNvSpPr txBox="1"/>
          <p:nvPr/>
        </p:nvSpPr>
        <p:spPr>
          <a:xfrm>
            <a:off x="0" y="539128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TôPp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U¡rúYú</a:t>
            </a:r>
            <a:r>
              <a:rPr lang="en-IN" dirty="0"/>
              <a:t>] Õ§ </a:t>
            </a:r>
            <a:r>
              <a:rPr lang="en-IN" dirty="0" err="1"/>
              <a:t>ApúXíVôõ</a:t>
            </a:r>
            <a:endParaRPr lang="en-IN" dirty="0"/>
          </a:p>
          <a:p>
            <a:r>
              <a:rPr lang="en-IN" dirty="0" err="1"/>
              <a:t>Tô</a:t>
            </a:r>
            <a:r>
              <a:rPr lang="en-IN" dirty="0"/>
              <a:t>®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ÁhPôúW</a:t>
            </a:r>
            <a:r>
              <a:rPr lang="en-IN" dirty="0"/>
              <a:t> Õ§ ApúXíVôõ-2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10213-F191-4DC7-AD6E-0D7FF3B470ED}"/>
              </a:ext>
            </a:extLst>
          </p:cNvPr>
          <p:cNvSpPr txBox="1"/>
          <p:nvPr/>
        </p:nvSpPr>
        <p:spPr>
          <a:xfrm>
            <a:off x="0" y="541310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Tô¬p</a:t>
            </a:r>
            <a:r>
              <a:rPr lang="en-IN" dirty="0"/>
              <a:t> </a:t>
            </a:r>
            <a:r>
              <a:rPr lang="en-IN" dirty="0" err="1"/>
              <a:t>YkRôúW</a:t>
            </a:r>
            <a:r>
              <a:rPr lang="en-IN" dirty="0"/>
              <a:t>. </a:t>
            </a:r>
            <a:r>
              <a:rPr lang="en-IN" dirty="0" err="1"/>
              <a:t>RkRôúW</a:t>
            </a:r>
            <a:r>
              <a:rPr lang="en-IN" dirty="0"/>
              <a:t>. </a:t>
            </a:r>
            <a:r>
              <a:rPr lang="en-IN" dirty="0" err="1"/>
              <a:t>AuTôp</a:t>
            </a:r>
            <a:r>
              <a:rPr lang="en-IN" dirty="0"/>
              <a:t> </a:t>
            </a:r>
            <a:r>
              <a:rPr lang="en-IN" dirty="0" err="1"/>
              <a:t>ÁhPôúW</a:t>
            </a:r>
            <a:endParaRPr lang="en-IN" dirty="0"/>
          </a:p>
          <a:p>
            <a:r>
              <a:rPr lang="en-IN" dirty="0" err="1"/>
              <a:t>T¬ÑjRûW</a:t>
            </a:r>
            <a:r>
              <a:rPr lang="en-IN" dirty="0"/>
              <a:t> ¨</a:t>
            </a:r>
            <a:r>
              <a:rPr lang="en-IN" dirty="0" err="1"/>
              <a:t>j§VûW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úTôtßúYu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222D0-0C91-4B20-BE4A-72729E6830FB}"/>
              </a:ext>
            </a:extLst>
          </p:cNvPr>
          <p:cNvSpPr txBox="1"/>
          <p:nvPr/>
        </p:nvSpPr>
        <p:spPr>
          <a:xfrm>
            <a:off x="0" y="575362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TôÓúYu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- 4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4DF86-F310-40BB-AA32-E0F789066969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U¡ûU«u</a:t>
            </a:r>
            <a:r>
              <a:rPr lang="en-IN" dirty="0"/>
              <a:t> </a:t>
            </a:r>
            <a:r>
              <a:rPr lang="en-IN" dirty="0" err="1"/>
              <a:t>CWô_ô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. </a:t>
            </a:r>
            <a:r>
              <a:rPr lang="en-IN" dirty="0" err="1"/>
              <a:t>ULjÕYm</a:t>
            </a:r>
            <a:r>
              <a:rPr lang="en-IN" dirty="0"/>
              <a:t> ¨û\</a:t>
            </a:r>
            <a:r>
              <a:rPr lang="en-IN" dirty="0" err="1"/>
              <a:t>kRYo</a:t>
            </a:r>
            <a:endParaRPr lang="en-IN" dirty="0"/>
          </a:p>
          <a:p>
            <a:r>
              <a:rPr lang="en-IN" dirty="0"/>
              <a:t>U]</a:t>
            </a:r>
            <a:r>
              <a:rPr lang="en-IN" dirty="0" err="1"/>
              <a:t>ùUpXôm</a:t>
            </a:r>
            <a:r>
              <a:rPr lang="en-IN" dirty="0"/>
              <a:t> ¨û\</a:t>
            </a:r>
            <a:r>
              <a:rPr lang="en-IN" dirty="0" err="1"/>
              <a:t>ÙúR</a:t>
            </a:r>
            <a:r>
              <a:rPr lang="en-IN" dirty="0"/>
              <a:t>. </a:t>
            </a:r>
            <a:r>
              <a:rPr lang="en-IN" dirty="0" err="1"/>
              <a:t>U¡rf</a:t>
            </a:r>
            <a:r>
              <a:rPr lang="en-IN" dirty="0"/>
              <a:t>£«p £</a:t>
            </a:r>
            <a:r>
              <a:rPr lang="en-IN" dirty="0" err="1"/>
              <a:t>odÏúR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24B06-6B52-41AE-9345-1ADFCCF61F6C}"/>
              </a:ext>
            </a:extLst>
          </p:cNvPr>
          <p:cNvSpPr txBox="1"/>
          <p:nvPr/>
        </p:nvSpPr>
        <p:spPr>
          <a:xfrm>
            <a:off x="0" y="546627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/>
              <a:t>L²Yô] </a:t>
            </a:r>
            <a:r>
              <a:rPr lang="en-IN" sz="4000" dirty="0" err="1"/>
              <a:t>úUnlT</a:t>
            </a:r>
            <a:r>
              <a:rPr lang="en-IN" sz="4000" dirty="0"/>
              <a:t>]</a:t>
            </a:r>
            <a:r>
              <a:rPr lang="en-IN" sz="4000" dirty="0" err="1"/>
              <a:t>Yo</a:t>
            </a:r>
            <a:r>
              <a:rPr lang="en-IN" sz="4000" dirty="0"/>
              <a:t>. </a:t>
            </a:r>
            <a:r>
              <a:rPr lang="en-IN" sz="4000" dirty="0" err="1"/>
              <a:t>LiU¦úTôp</a:t>
            </a:r>
            <a:r>
              <a:rPr lang="en-IN" sz="4000" dirty="0"/>
              <a:t> </a:t>
            </a:r>
            <a:r>
              <a:rPr lang="en-IN" sz="4000" dirty="0" err="1"/>
              <a:t>LôlTôWYo</a:t>
            </a:r>
            <a:endParaRPr lang="en-IN" sz="4000" dirty="0"/>
          </a:p>
          <a:p>
            <a:r>
              <a:rPr lang="en-IN" sz="4000" dirty="0"/>
              <a:t>¸</a:t>
            </a:r>
            <a:r>
              <a:rPr lang="en-IN" sz="4000" dirty="0" err="1"/>
              <a:t>ReL</a:t>
            </a:r>
            <a:r>
              <a:rPr lang="en-IN" sz="4000" dirty="0"/>
              <a:t>[</a:t>
            </a:r>
            <a:r>
              <a:rPr lang="en-IN" sz="4000" dirty="0" err="1"/>
              <a:t>ôp</a:t>
            </a:r>
            <a:r>
              <a:rPr lang="en-IN" sz="4000" dirty="0"/>
              <a:t> </a:t>
            </a:r>
            <a:r>
              <a:rPr lang="en-IN" sz="4000" dirty="0" err="1"/>
              <a:t>BWô§lúTu</a:t>
            </a:r>
            <a:r>
              <a:rPr lang="en-IN" sz="4000" dirty="0"/>
              <a:t>. </a:t>
            </a:r>
            <a:r>
              <a:rPr lang="en-IN" sz="4000" dirty="0" err="1"/>
              <a:t>Id¡Vj§p</a:t>
            </a:r>
            <a:r>
              <a:rPr lang="en-IN" sz="4000" dirty="0"/>
              <a:t> B]</a:t>
            </a:r>
            <a:r>
              <a:rPr lang="en-IN" sz="4000" dirty="0" err="1"/>
              <a:t>k§lúTu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0E286-A00B-4BEB-94F6-8E46144758FA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¿§</a:t>
            </a:r>
            <a:r>
              <a:rPr lang="en-IN" dirty="0" err="1"/>
              <a:t>Ùs</a:t>
            </a:r>
            <a:r>
              <a:rPr lang="en-IN" dirty="0"/>
              <a:t>[ ¿§</a:t>
            </a:r>
            <a:r>
              <a:rPr lang="en-IN" dirty="0" err="1"/>
              <a:t>TWo</a:t>
            </a:r>
            <a:r>
              <a:rPr lang="en-IN" dirty="0"/>
              <a:t>. </a:t>
            </a:r>
            <a:r>
              <a:rPr lang="en-IN" dirty="0" err="1"/>
              <a:t>úULÁ§p</a:t>
            </a:r>
            <a:r>
              <a:rPr lang="en-IN" dirty="0"/>
              <a:t> </a:t>
            </a:r>
            <a:r>
              <a:rPr lang="en-IN" dirty="0" err="1"/>
              <a:t>Yk§ÓYôo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j§Vô</a:t>
            </a:r>
            <a:r>
              <a:rPr lang="en-IN" dirty="0"/>
              <a:t>]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Yôr®û</a:t>
            </a:r>
            <a:r>
              <a:rPr lang="en-IN" dirty="0"/>
              <a:t>]</a:t>
            </a:r>
            <a:r>
              <a:rPr lang="en-IN" dirty="0" err="1"/>
              <a:t>úV</a:t>
            </a:r>
            <a:r>
              <a:rPr lang="en-IN" dirty="0"/>
              <a:t> G]</a:t>
            </a:r>
            <a:r>
              <a:rPr lang="en-IN" dirty="0" err="1"/>
              <a:t>dLôL</a:t>
            </a:r>
            <a:r>
              <a:rPr lang="en-IN" dirty="0"/>
              <a:t> </a:t>
            </a:r>
            <a:r>
              <a:rPr lang="en-IN" dirty="0" err="1"/>
              <a:t>Rk§ÓYôo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131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2021-03-01T09:44:20Z</dcterms:modified>
</cp:coreProperties>
</file>