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4B8DD-B7E7-4599-B3A9-C7EA64394D4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úSußm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TôNm</a:t>
            </a:r>
            <a:r>
              <a:rPr lang="en-IN" dirty="0"/>
              <a:t> </a:t>
            </a:r>
            <a:r>
              <a:rPr lang="en-IN" dirty="0" err="1"/>
              <a:t>Au©p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7E46F-17FA-4842-9D35-9E6791CCD9AE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NôûY</a:t>
            </a:r>
            <a:r>
              <a:rPr lang="es-ES" dirty="0"/>
              <a:t> </a:t>
            </a:r>
            <a:r>
              <a:rPr lang="es-ES" dirty="0" err="1"/>
              <a:t>ùYu</a:t>
            </a:r>
            <a:r>
              <a:rPr lang="es-ES" dirty="0"/>
              <a:t>\Yo </a:t>
            </a:r>
            <a:r>
              <a:rPr lang="es-ES" dirty="0" err="1"/>
              <a:t>NoY</a:t>
            </a:r>
            <a:r>
              <a:rPr lang="es-ES" dirty="0"/>
              <a:t> </a:t>
            </a:r>
            <a:r>
              <a:rPr lang="es-ES" dirty="0" err="1"/>
              <a:t>YpXYo</a:t>
            </a:r>
            <a:endParaRPr lang="es-ES" dirty="0"/>
          </a:p>
          <a:p>
            <a:r>
              <a:rPr lang="en-IN" dirty="0" err="1"/>
              <a:t>NLXØm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YpXûUÙs</a:t>
            </a:r>
            <a:r>
              <a:rPr lang="en-IN" dirty="0"/>
              <a:t>[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3B8BF-BD9D-4E8C-A2CC-ABB97C85C72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Õ§j§ÓúYôm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  <a:p>
            <a:r>
              <a:rPr lang="en-IN" dirty="0"/>
              <a:t>E«Ús[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25C93-D704-4567-9D2E-9E652FA35BD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EX¡u</a:t>
            </a:r>
            <a:r>
              <a:rPr lang="en-IN" dirty="0"/>
              <a:t> </a:t>
            </a:r>
            <a:r>
              <a:rPr lang="en-IN" dirty="0" err="1"/>
              <a:t>Ø¥ÜT¬VkRm</a:t>
            </a:r>
            <a:r>
              <a:rPr lang="en-IN" dirty="0"/>
              <a:t> - </a:t>
            </a:r>
            <a:r>
              <a:rPr lang="en-IN" dirty="0" err="1"/>
              <a:t>Sm</a:t>
            </a:r>
            <a:endParaRPr lang="en-IN" dirty="0"/>
          </a:p>
          <a:p>
            <a:r>
              <a:rPr lang="en-IN" dirty="0" err="1"/>
              <a:t>EPàs</a:t>
            </a:r>
            <a:r>
              <a:rPr lang="en-IN" dirty="0"/>
              <a:t>[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5BD4E-0897-47DC-A940-AA812C4E903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At×RUô</a:t>
            </a:r>
            <a:r>
              <a:rPr lang="es-ES" dirty="0"/>
              <a:t>]Yo </a:t>
            </a:r>
            <a:r>
              <a:rPr lang="es-ES" dirty="0" err="1"/>
              <a:t>A§NVUô</a:t>
            </a:r>
            <a:r>
              <a:rPr lang="es-ES" dirty="0"/>
              <a:t>]Yo</a:t>
            </a:r>
          </a:p>
          <a:p>
            <a:r>
              <a:rPr lang="en-IN" dirty="0" err="1"/>
              <a:t>ùNVpL°úX</a:t>
            </a:r>
            <a:r>
              <a:rPr lang="en-IN" dirty="0"/>
              <a:t> ªL </a:t>
            </a:r>
            <a:r>
              <a:rPr lang="en-IN" dirty="0" err="1"/>
              <a:t>ULjÕYUô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D42A-6B68-4404-B3A7-BC3A0DF8EB5E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vúRôjR¬lúTôm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  <a:p>
            <a:r>
              <a:rPr lang="en-IN" dirty="0"/>
              <a:t>Õ§ </a:t>
            </a:r>
            <a:r>
              <a:rPr lang="en-IN" dirty="0" err="1"/>
              <a:t>Tôj§WûW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93915-AE41-463E-AB99-64C78FF45B96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Lû</a:t>
            </a:r>
            <a:r>
              <a:rPr lang="en-IN" dirty="0"/>
              <a:t>[ ER¥²úX-ùNôp</a:t>
            </a:r>
            <a:r>
              <a:rPr lang="en-IN" dirty="0">
                <a:latin typeface="Tamil Bible" pitchFamily="2" charset="0"/>
              </a:rPr>
              <a:t>yp</a:t>
            </a:r>
          </a:p>
          <a:p>
            <a:r>
              <a:rPr lang="en-IN" dirty="0" err="1"/>
              <a:t>FdLUôL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C135A-3137-4F40-9F4A-A63E61D6714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A¡X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BiÓ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B«WUô«Wm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LÞûPV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A62C-E3E6-4E84-B241-23685F9B73A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Eu]</a:t>
            </a:r>
            <a:r>
              <a:rPr lang="es-ES" dirty="0" err="1"/>
              <a:t>RUô</a:t>
            </a:r>
            <a:r>
              <a:rPr lang="es-ES" dirty="0"/>
              <a:t>]Yo </a:t>
            </a:r>
            <a:r>
              <a:rPr lang="es-ES" dirty="0" err="1"/>
              <a:t>EX¡p</a:t>
            </a:r>
            <a:r>
              <a:rPr lang="es-ES" dirty="0"/>
              <a:t> </a:t>
            </a:r>
            <a:r>
              <a:rPr lang="es-ES" dirty="0" err="1"/>
              <a:t>EVokRYo</a:t>
            </a:r>
            <a:endParaRPr lang="es-ES" dirty="0"/>
          </a:p>
          <a:p>
            <a:r>
              <a:rPr lang="en-IN" dirty="0" err="1"/>
              <a:t>ÙjRj§úX</a:t>
            </a:r>
            <a:r>
              <a:rPr lang="en-IN" dirty="0"/>
              <a:t> ªL </a:t>
            </a:r>
            <a:r>
              <a:rPr lang="en-IN" dirty="0" err="1"/>
              <a:t>YpXûUÙs</a:t>
            </a:r>
            <a:r>
              <a:rPr lang="en-IN" dirty="0"/>
              <a:t>[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D274-877A-4CEC-B4A8-0EDFCE150F5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BolT¬lúTôm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  <a:p>
            <a:r>
              <a:rPr lang="en-IN" dirty="0"/>
              <a:t>ª</a:t>
            </a:r>
            <a:r>
              <a:rPr lang="en-IN" dirty="0" err="1"/>
              <a:t>Ll</a:t>
            </a:r>
            <a:r>
              <a:rPr lang="en-IN" dirty="0"/>
              <a:t> </a:t>
            </a:r>
            <a:r>
              <a:rPr lang="en-IN" dirty="0" err="1"/>
              <a:t>ùT¬VYûW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ACF7-C062-4D06-A51F-BA2B84B5FCE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EX¡p</a:t>
            </a:r>
            <a:r>
              <a:rPr lang="es-ES" dirty="0"/>
              <a:t> Es[ </a:t>
            </a:r>
            <a:r>
              <a:rPr lang="es-ES" dirty="0" err="1"/>
              <a:t>NôjRôû</a:t>
            </a:r>
            <a:r>
              <a:rPr lang="es-ES" dirty="0"/>
              <a:t>]-</a:t>
            </a:r>
            <a:r>
              <a:rPr lang="es-ES" dirty="0" err="1"/>
              <a:t>ù_Ve</a:t>
            </a:r>
            <a:endParaRPr lang="es-ES" dirty="0"/>
          </a:p>
          <a:p>
            <a:r>
              <a:rPr lang="en-IN" dirty="0" err="1"/>
              <a:t>ùLôiPYûW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CEBD5-7F81-4563-A973-4234437A1019}"/>
              </a:ext>
            </a:extLst>
          </p:cNvPr>
          <p:cNvSpPr txBox="1"/>
          <p:nvPr/>
        </p:nvSpPr>
        <p:spPr>
          <a:xfrm>
            <a:off x="0" y="545563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Cußm</a:t>
            </a:r>
            <a:r>
              <a:rPr lang="en-IN" sz="4000" dirty="0"/>
              <a:t> </a:t>
            </a:r>
            <a:r>
              <a:rPr lang="en-IN" sz="4000" dirty="0" err="1"/>
              <a:t>Gußm</a:t>
            </a:r>
            <a:r>
              <a:rPr lang="en-IN" sz="4000" dirty="0"/>
              <a:t> </a:t>
            </a:r>
            <a:r>
              <a:rPr lang="en-IN" sz="4000" dirty="0" err="1"/>
              <a:t>Ë®d¡u</a:t>
            </a:r>
            <a:r>
              <a:rPr lang="en-IN" sz="4000" dirty="0"/>
              <a:t>\ </a:t>
            </a:r>
            <a:r>
              <a:rPr lang="en-IN" sz="4000" dirty="0" err="1"/>
              <a:t>E«úW</a:t>
            </a:r>
            <a:r>
              <a:rPr lang="en-IN" sz="4000" dirty="0"/>
              <a:t> </a:t>
            </a:r>
            <a:r>
              <a:rPr lang="en-IN" sz="4000" dirty="0" err="1"/>
              <a:t>vúRôj§Wm</a:t>
            </a:r>
            <a:endParaRPr lang="en-IN" sz="4000" dirty="0"/>
          </a:p>
          <a:p>
            <a:r>
              <a:rPr lang="en-IN" sz="4000" dirty="0" err="1"/>
              <a:t>CÚd¡u</a:t>
            </a:r>
            <a:r>
              <a:rPr lang="en-IN" sz="4000" dirty="0"/>
              <a:t>\</a:t>
            </a:r>
            <a:r>
              <a:rPr lang="en-IN" sz="4000" dirty="0" err="1"/>
              <a:t>YWôn</a:t>
            </a:r>
            <a:r>
              <a:rPr lang="en-IN" sz="4000" dirty="0"/>
              <a:t> </a:t>
            </a:r>
            <a:r>
              <a:rPr lang="en-IN" sz="4000" dirty="0" err="1"/>
              <a:t>CÚd¡u</a:t>
            </a:r>
            <a:r>
              <a:rPr lang="en-IN" sz="4000" dirty="0"/>
              <a:t>\</a:t>
            </a:r>
            <a:r>
              <a:rPr lang="en-IN" sz="4000" dirty="0" err="1"/>
              <a:t>YúW</a:t>
            </a:r>
            <a:r>
              <a:rPr lang="en-IN" sz="4000" dirty="0"/>
              <a:t> </a:t>
            </a:r>
            <a:r>
              <a:rPr lang="en-IN" sz="4000" dirty="0" err="1"/>
              <a:t>EUdúL</a:t>
            </a:r>
            <a:r>
              <a:rPr lang="en-IN" sz="4000" dirty="0"/>
              <a:t> </a:t>
            </a:r>
            <a:r>
              <a:rPr lang="en-IN" sz="4000" dirty="0" err="1"/>
              <a:t>vúRôj§Wm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219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2021-03-01T10:14:08Z</dcterms:modified>
</cp:coreProperties>
</file>