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A435A-8B89-4332-B902-7DC7106F3B98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HRôYÕ</a:t>
            </a:r>
            <a:r>
              <a:rPr lang="en-IN" dirty="0"/>
              <a:t> </a:t>
            </a:r>
            <a:r>
              <a:rPr lang="en-IN" dirty="0" err="1"/>
              <a:t>HRôYÕ</a:t>
            </a:r>
            <a:r>
              <a:rPr lang="en-IN" dirty="0"/>
              <a:t> </a:t>
            </a:r>
            <a:r>
              <a:rPr lang="en-IN" dirty="0" err="1"/>
              <a:t>HRôYÕ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  <a:p>
            <a:r>
              <a:rPr lang="en-IN" dirty="0" err="1"/>
              <a:t>JqùYôÚ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Wô_ôÜdÏ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32E4B-1559-43D5-87CC-823E9E2CE282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  <a:p>
            <a:r>
              <a:rPr lang="en-IN" dirty="0" err="1"/>
              <a:t>ÕWjR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ÕWjR</a:t>
            </a:r>
            <a:r>
              <a:rPr lang="en-IN" dirty="0"/>
              <a:t> úYiÓm-2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2504B-9C93-4FB6-94CC-3AE1E55BD8D5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úRNùUe¡Ûm</a:t>
            </a:r>
            <a:endParaRPr lang="en-IN" dirty="0"/>
          </a:p>
          <a:p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Ñ®úN`jûR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295D6-FA24-43C1-8ED5-AFFC2D83C03E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RôeL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F¯VeLû</a:t>
            </a:r>
            <a:r>
              <a:rPr lang="en-IN" dirty="0"/>
              <a:t>[</a:t>
            </a:r>
          </a:p>
          <a:p>
            <a:r>
              <a:rPr lang="en-IN" dirty="0"/>
              <a:t>SUÕ </a:t>
            </a:r>
            <a:r>
              <a:rPr lang="en-IN" dirty="0" err="1"/>
              <a:t>ù_TjRôp</a:t>
            </a:r>
            <a:r>
              <a:rPr lang="en-IN" dirty="0"/>
              <a:t> SUÕ </a:t>
            </a:r>
            <a:r>
              <a:rPr lang="en-IN" dirty="0" err="1"/>
              <a:t>TQjRôp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53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2021-03-01T10:19:10Z</dcterms:modified>
</cp:coreProperties>
</file>