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56B67-6A9E-4DB8-9823-75AC9BF0C9C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Gu </a:t>
            </a:r>
            <a:r>
              <a:rPr lang="en-IN" dirty="0" err="1"/>
              <a:t>úUXeL</a:t>
            </a:r>
            <a:endParaRPr lang="en-IN" dirty="0"/>
          </a:p>
          <a:p>
            <a:r>
              <a:rPr lang="en-IN" dirty="0"/>
              <a:t>LÓL[</a:t>
            </a:r>
            <a:r>
              <a:rPr lang="en-IN" dirty="0" err="1"/>
              <a:t>Üm</a:t>
            </a:r>
            <a:r>
              <a:rPr lang="en-IN" dirty="0"/>
              <a:t> </a:t>
            </a:r>
            <a:r>
              <a:rPr lang="en-IN" dirty="0" err="1"/>
              <a:t>TVªpXeL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8B69F-F5B9-4F89-9D0F-C0A48EDC687A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Hk§ÓYôo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Rôe¡ÓYôo</a:t>
            </a:r>
            <a:endParaRPr lang="en-IN" dirty="0"/>
          </a:p>
          <a:p>
            <a:r>
              <a:rPr lang="en-IN" dirty="0" err="1"/>
              <a:t>Cß§YûW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SPj§ÓYôo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1E525-A38A-4D34-A505-5986C36D035B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Fh¥ÓYôo</a:t>
            </a:r>
            <a:r>
              <a:rPr lang="en-IN" dirty="0"/>
              <a:t> </a:t>
            </a:r>
            <a:r>
              <a:rPr lang="en-IN" dirty="0" err="1"/>
              <a:t>RôXôh¥ÓYôo</a:t>
            </a:r>
            <a:endParaRPr lang="en-IN" dirty="0"/>
          </a:p>
          <a:p>
            <a:r>
              <a:rPr lang="en-IN" dirty="0"/>
              <a:t>G§¬ </a:t>
            </a:r>
            <a:r>
              <a:rPr lang="en-IN" dirty="0" err="1"/>
              <a:t>YkRôp</a:t>
            </a:r>
            <a:r>
              <a:rPr lang="en-IN" dirty="0"/>
              <a:t> </a:t>
            </a:r>
            <a:r>
              <a:rPr lang="en-IN" dirty="0" err="1"/>
              <a:t>G§oj§ÓYôo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24B77-B60F-4933-BFF4-B4D8B1143FAF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AûQlTôúW</a:t>
            </a:r>
            <a:r>
              <a:rPr lang="en-IN" dirty="0"/>
              <a:t> </a:t>
            </a:r>
            <a:r>
              <a:rPr lang="en-IN" dirty="0" err="1"/>
              <a:t>AWYûQlTôúW</a:t>
            </a:r>
            <a:endParaRPr lang="en-IN" dirty="0"/>
          </a:p>
          <a:p>
            <a:r>
              <a:rPr lang="en-IN" dirty="0"/>
              <a:t>As° As° </a:t>
            </a:r>
            <a:r>
              <a:rPr lang="en-IN" dirty="0" err="1"/>
              <a:t>ØjRm</a:t>
            </a:r>
            <a:r>
              <a:rPr lang="en-IN" dirty="0"/>
              <a:t> </a:t>
            </a:r>
            <a:r>
              <a:rPr lang="en-IN" dirty="0" err="1"/>
              <a:t>ùLôÓlTôúW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D43E5-19B6-4653-B44A-2B626F88AE12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CWjRjRôúX</a:t>
            </a:r>
            <a:r>
              <a:rPr lang="en-IN" dirty="0"/>
              <a:t> LÝÜ¡\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CWh£lTôúX</a:t>
            </a:r>
            <a:r>
              <a:rPr lang="en-IN" dirty="0"/>
              <a:t> </a:t>
            </a:r>
            <a:r>
              <a:rPr lang="en-IN" dirty="0" err="1"/>
              <a:t>EÓjÕ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F94E8-87F1-4F92-B580-14EAE07B40EB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RôXôhÓYôo</a:t>
            </a:r>
            <a:r>
              <a:rPr lang="en-IN" dirty="0"/>
              <a:t> º</a:t>
            </a:r>
            <a:r>
              <a:rPr lang="en-IN" dirty="0" err="1"/>
              <a:t>WôhÓYôo</a:t>
            </a:r>
            <a:endParaRPr lang="en-IN" dirty="0"/>
          </a:p>
          <a:p>
            <a:r>
              <a:rPr lang="en-IN" dirty="0" err="1"/>
              <a:t>YôXôdLôUp</a:t>
            </a:r>
            <a:r>
              <a:rPr lang="en-IN" dirty="0"/>
              <a:t> </a:t>
            </a:r>
            <a:r>
              <a:rPr lang="en-IN" dirty="0" err="1"/>
              <a:t>RûXVôdÏYôo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1AB09-490D-4CD8-88E8-F787C6D255DE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T±jÕd</a:t>
            </a:r>
            <a:r>
              <a:rPr lang="en-IN" dirty="0"/>
              <a:t> </a:t>
            </a:r>
            <a:r>
              <a:rPr lang="en-IN" dirty="0" err="1"/>
              <a:t>ùLôs</a:t>
            </a:r>
            <a:r>
              <a:rPr lang="en-IN" dirty="0"/>
              <a:t>[ </a:t>
            </a:r>
            <a:r>
              <a:rPr lang="en-IN" dirty="0" err="1"/>
              <a:t>Ø¥VôÕeL</a:t>
            </a:r>
            <a:endParaRPr lang="en-IN" dirty="0"/>
          </a:p>
          <a:p>
            <a:r>
              <a:rPr lang="en-IN" dirty="0" err="1"/>
              <a:t>JÚYWôÛm</a:t>
            </a:r>
            <a:r>
              <a:rPr lang="en-IN" dirty="0"/>
              <a:t> </a:t>
            </a:r>
            <a:r>
              <a:rPr lang="en-IN" dirty="0" err="1"/>
              <a:t>Ø¥VôÕeL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72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2021-03-01T10:26:41Z</dcterms:modified>
</cp:coreProperties>
</file>