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400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F6B67-EC82-40A5-8A80-658A65B0AF0C}"/>
              </a:ext>
            </a:extLst>
          </p:cNvPr>
          <p:cNvSpPr txBox="1"/>
          <p:nvPr/>
        </p:nvSpPr>
        <p:spPr>
          <a:xfrm>
            <a:off x="0" y="540219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ùLôgÑm</a:t>
            </a:r>
            <a:r>
              <a:rPr lang="en-IN" dirty="0"/>
              <a:t> ¡° </a:t>
            </a:r>
            <a:r>
              <a:rPr lang="en-IN" dirty="0" err="1"/>
              <a:t>úTÑúU</a:t>
            </a:r>
            <a:r>
              <a:rPr lang="en-IN" dirty="0"/>
              <a:t> </a:t>
            </a:r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AuûT</a:t>
            </a:r>
            <a:endParaRPr lang="en-IN" dirty="0"/>
          </a:p>
          <a:p>
            <a:r>
              <a:rPr lang="en-IN" dirty="0" err="1"/>
              <a:t>áÜm</a:t>
            </a:r>
            <a:r>
              <a:rPr lang="en-IN" dirty="0"/>
              <a:t> </a:t>
            </a:r>
            <a:r>
              <a:rPr lang="en-IN" dirty="0" err="1"/>
              <a:t>Ï«p</a:t>
            </a:r>
            <a:r>
              <a:rPr lang="en-IN" dirty="0"/>
              <a:t> </a:t>
            </a:r>
            <a:r>
              <a:rPr lang="en-IN" dirty="0" err="1"/>
              <a:t>TôÓúU</a:t>
            </a:r>
            <a:r>
              <a:rPr lang="en-IN" dirty="0"/>
              <a:t> </a:t>
            </a:r>
            <a:r>
              <a:rPr lang="en-IN" dirty="0" err="1"/>
              <a:t>LpYô</a:t>
            </a:r>
            <a:r>
              <a:rPr lang="en-IN" dirty="0"/>
              <a:t>¬ </a:t>
            </a:r>
            <a:r>
              <a:rPr lang="en-IN" dirty="0" err="1"/>
              <a:t>AuûT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7EE853-00C7-4C54-B14A-75C18A6990BC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Y¯LôhÓm</a:t>
            </a:r>
            <a:r>
              <a:rPr lang="en-IN" dirty="0"/>
              <a:t> </a:t>
            </a:r>
            <a:r>
              <a:rPr lang="en-IN" dirty="0" err="1"/>
              <a:t>LXeLûW</a:t>
            </a:r>
            <a:r>
              <a:rPr lang="en-IN" dirty="0"/>
              <a:t> ®[</a:t>
            </a:r>
            <a:r>
              <a:rPr lang="en-IN" dirty="0" err="1"/>
              <a:t>dLôn</a:t>
            </a:r>
            <a:endParaRPr lang="en-IN" dirty="0"/>
          </a:p>
          <a:p>
            <a:r>
              <a:rPr lang="en-IN" dirty="0" err="1"/>
              <a:t>YôrÜ</a:t>
            </a:r>
            <a:r>
              <a:rPr lang="en-IN" dirty="0"/>
              <a:t> </a:t>
            </a:r>
            <a:r>
              <a:rPr lang="en-IN" dirty="0" err="1"/>
              <a:t>RkR</a:t>
            </a:r>
            <a:r>
              <a:rPr lang="en-IN" dirty="0"/>
              <a:t> </a:t>
            </a:r>
            <a:r>
              <a:rPr lang="en-IN" dirty="0" err="1"/>
              <a:t>SôVLú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4DE92-5859-4E53-AA5E-3B9E4A153BF6}"/>
              </a:ext>
            </a:extLst>
          </p:cNvPr>
          <p:cNvSpPr txBox="1"/>
          <p:nvPr/>
        </p:nvSpPr>
        <p:spPr>
          <a:xfrm>
            <a:off x="0" y="540164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</a:t>
            </a:r>
            <a:r>
              <a:rPr lang="en-IN" dirty="0"/>
              <a:t>§«</a:t>
            </a:r>
            <a:r>
              <a:rPr lang="en-IN" dirty="0" err="1"/>
              <a:t>pûX</a:t>
            </a:r>
            <a:r>
              <a:rPr lang="en-IN" dirty="0"/>
              <a:t> </a:t>
            </a:r>
            <a:r>
              <a:rPr lang="en-IN" dirty="0" err="1"/>
              <a:t>Guß</a:t>
            </a:r>
            <a:r>
              <a:rPr lang="en-IN" dirty="0"/>
              <a:t> </a:t>
            </a:r>
            <a:r>
              <a:rPr lang="en-IN" dirty="0" err="1"/>
              <a:t>ùNôp</a:t>
            </a:r>
            <a:r>
              <a:rPr lang="en-IN" dirty="0" err="1">
                <a:latin typeface="Tamil Bible" pitchFamily="2" charset="0"/>
              </a:rPr>
              <a:t>yp</a:t>
            </a:r>
            <a:endParaRPr lang="en-IN" dirty="0">
              <a:latin typeface="Tamil Bible" pitchFamily="2" charset="0"/>
            </a:endParaRPr>
          </a:p>
          <a:p>
            <a:r>
              <a:rPr lang="en-IN" dirty="0" err="1"/>
              <a:t>Tô</a:t>
            </a:r>
            <a:r>
              <a:rPr lang="en-IN" dirty="0"/>
              <a:t>§«p </a:t>
            </a:r>
            <a:r>
              <a:rPr lang="en-IN" dirty="0" err="1"/>
              <a:t>ûL®hPÕ</a:t>
            </a:r>
            <a:r>
              <a:rPr lang="en-IN" dirty="0"/>
              <a:t> </a:t>
            </a:r>
            <a:r>
              <a:rPr lang="en-IN" dirty="0" err="1"/>
              <a:t>ùNôkRm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441DC-9299-49A3-9DCF-BAAAE0F39195}"/>
              </a:ext>
            </a:extLst>
          </p:cNvPr>
          <p:cNvSpPr txBox="1"/>
          <p:nvPr/>
        </p:nvSpPr>
        <p:spPr>
          <a:xfrm>
            <a:off x="0" y="540219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B§«p Em A]ô§ £ú]Lm</a:t>
            </a:r>
          </a:p>
          <a:p>
            <a:r>
              <a:rPr lang="en-IN" dirty="0" err="1"/>
              <a:t>AÕúY</a:t>
            </a:r>
            <a:r>
              <a:rPr lang="en-IN" dirty="0"/>
              <a:t> Gu ¨</a:t>
            </a:r>
            <a:r>
              <a:rPr lang="en-IN" dirty="0" err="1"/>
              <a:t>j§V</a:t>
            </a:r>
            <a:r>
              <a:rPr lang="en-IN" dirty="0"/>
              <a:t> </a:t>
            </a:r>
            <a:r>
              <a:rPr lang="en-IN" dirty="0" err="1"/>
              <a:t>TkRm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DEA79-B827-4B30-A1AF-58A978070BAF}"/>
              </a:ext>
            </a:extLst>
          </p:cNvPr>
          <p:cNvSpPr txBox="1"/>
          <p:nvPr/>
        </p:nvSpPr>
        <p:spPr>
          <a:xfrm>
            <a:off x="0" y="5742989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BiPYúW</a:t>
            </a:r>
            <a:r>
              <a:rPr lang="en-IN" dirty="0"/>
              <a:t> ¿o Gu </a:t>
            </a:r>
            <a:r>
              <a:rPr lang="en-IN" dirty="0" err="1"/>
              <a:t>ùNôkRm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DE3140-C735-4AB2-9435-D40EB7C8336C}"/>
              </a:ext>
            </a:extLst>
          </p:cNvPr>
          <p:cNvSpPr txBox="1"/>
          <p:nvPr/>
        </p:nvSpPr>
        <p:spPr>
          <a:xfrm>
            <a:off x="0" y="5742995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GjRû</a:t>
            </a:r>
            <a:r>
              <a:rPr lang="en-IN" dirty="0"/>
              <a:t>]</a:t>
            </a:r>
            <a:r>
              <a:rPr lang="en-IN" dirty="0" err="1"/>
              <a:t>úVô</a:t>
            </a:r>
            <a:r>
              <a:rPr lang="en-IN" dirty="0"/>
              <a:t> </a:t>
            </a:r>
            <a:r>
              <a:rPr lang="en-IN" dirty="0" err="1"/>
              <a:t>ÁßRp</a:t>
            </a:r>
            <a:r>
              <a:rPr lang="en-IN" dirty="0"/>
              <a:t> </a:t>
            </a:r>
            <a:r>
              <a:rPr lang="en-IN" dirty="0" err="1"/>
              <a:t>CúVÑúY</a:t>
            </a:r>
            <a:r>
              <a:rPr lang="en-IN" dirty="0"/>
              <a:t> </a:t>
            </a:r>
            <a:r>
              <a:rPr lang="en-IN" dirty="0" err="1"/>
              <a:t>BßRp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63408-B306-4E57-8ED7-92F21D0F663A}"/>
              </a:ext>
            </a:extLst>
          </p:cNvPr>
          <p:cNvSpPr txBox="1"/>
          <p:nvPr/>
        </p:nvSpPr>
        <p:spPr>
          <a:xfrm>
            <a:off x="-1" y="5402195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kûR</a:t>
            </a:r>
            <a:r>
              <a:rPr lang="en-IN" dirty="0"/>
              <a:t> ¡±</a:t>
            </a:r>
            <a:r>
              <a:rPr lang="en-IN" dirty="0" err="1"/>
              <a:t>vÕ</a:t>
            </a:r>
            <a:r>
              <a:rPr lang="en-IN" dirty="0"/>
              <a:t> </a:t>
            </a:r>
            <a:r>
              <a:rPr lang="en-IN" dirty="0" err="1"/>
              <a:t>CúVÑúY</a:t>
            </a:r>
            <a:r>
              <a:rPr lang="en-IN" dirty="0"/>
              <a:t> </a:t>
            </a:r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LôQ</a:t>
            </a:r>
            <a:r>
              <a:rPr lang="en-IN" dirty="0"/>
              <a:t> </a:t>
            </a:r>
            <a:r>
              <a:rPr lang="en-IN" dirty="0" err="1"/>
              <a:t>LiLs</a:t>
            </a:r>
            <a:r>
              <a:rPr lang="en-IN" dirty="0"/>
              <a:t> </a:t>
            </a:r>
            <a:r>
              <a:rPr lang="en-IN" dirty="0" err="1"/>
              <a:t>HeÏúR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9BC46C-5C5C-486A-A743-181EBBEBCE07}"/>
              </a:ext>
            </a:extLst>
          </p:cNvPr>
          <p:cNvSpPr txBox="1"/>
          <p:nvPr/>
        </p:nvSpPr>
        <p:spPr>
          <a:xfrm>
            <a:off x="-1" y="5328318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RkûRúV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AuûTl</a:t>
            </a:r>
            <a:r>
              <a:rPr lang="en-IN" dirty="0"/>
              <a:t> </a:t>
            </a:r>
            <a:r>
              <a:rPr lang="en-IN" dirty="0" err="1"/>
              <a:t>TôP</a:t>
            </a:r>
            <a:r>
              <a:rPr lang="en-IN" dirty="0"/>
              <a:t> </a:t>
            </a:r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ùSgNm</a:t>
            </a:r>
            <a:r>
              <a:rPr lang="en-IN" dirty="0"/>
              <a:t> </a:t>
            </a:r>
            <a:r>
              <a:rPr lang="en-IN" dirty="0" err="1"/>
              <a:t>HeÏúR</a:t>
            </a:r>
            <a:r>
              <a:rPr lang="en-IN" dirty="0"/>
              <a:t> - </a:t>
            </a:r>
            <a:r>
              <a:rPr lang="en-IN" dirty="0" err="1"/>
              <a:t>ùLôgÑm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CFBF2-F781-4883-9775-8E46B7A281E0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úYPu</a:t>
            </a:r>
            <a:r>
              <a:rPr lang="en-IN" dirty="0"/>
              <a:t> ®¬</a:t>
            </a:r>
            <a:r>
              <a:rPr lang="en-IN" dirty="0" err="1"/>
              <a:t>jR</a:t>
            </a:r>
            <a:r>
              <a:rPr lang="en-IN" dirty="0"/>
              <a:t> </a:t>
            </a:r>
            <a:r>
              <a:rPr lang="en-IN" dirty="0" err="1"/>
              <a:t>YûX«p</a:t>
            </a:r>
            <a:r>
              <a:rPr lang="en-IN" dirty="0"/>
              <a:t> £d¡</a:t>
            </a:r>
          </a:p>
          <a:p>
            <a:r>
              <a:rPr lang="en-IN" dirty="0" err="1"/>
              <a:t>T¬R®dÏm</a:t>
            </a:r>
            <a:r>
              <a:rPr lang="en-IN" dirty="0"/>
              <a:t> </a:t>
            </a:r>
            <a:r>
              <a:rPr lang="en-IN" dirty="0" err="1"/>
              <a:t>LûXUôû</a:t>
            </a:r>
            <a:r>
              <a:rPr lang="en-IN" dirty="0"/>
              <a:t>]</a:t>
            </a:r>
            <a:r>
              <a:rPr lang="en-IN" dirty="0" err="1"/>
              <a:t>úTôp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79237-EFED-43C9-AE56-6FBA6DB503E5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NôjRô²u ©¥«p </a:t>
            </a:r>
            <a:r>
              <a:rPr lang="en-IN" dirty="0" err="1"/>
              <a:t>CÚkÕ</a:t>
            </a:r>
            <a:endParaRPr lang="en-IN" dirty="0"/>
          </a:p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ÁhP</a:t>
            </a:r>
            <a:r>
              <a:rPr lang="en-IN" dirty="0"/>
              <a:t> </a:t>
            </a:r>
            <a:r>
              <a:rPr lang="en-IN" dirty="0" err="1"/>
              <a:t>CWhNLú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FF266C-9334-49D2-8E7B-C52A49F7C7DB}"/>
              </a:ext>
            </a:extLst>
          </p:cNvPr>
          <p:cNvSpPr txBox="1"/>
          <p:nvPr/>
        </p:nvSpPr>
        <p:spPr>
          <a:xfrm>
            <a:off x="-1" y="5401916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£\</a:t>
            </a:r>
            <a:r>
              <a:rPr lang="en-IN" dirty="0" err="1"/>
              <a:t>ùLô¥kR</a:t>
            </a:r>
            <a:r>
              <a:rPr lang="en-IN" dirty="0"/>
              <a:t> T\</a:t>
            </a:r>
            <a:r>
              <a:rPr lang="en-IN" dirty="0" err="1"/>
              <a:t>ûYûV</a:t>
            </a:r>
            <a:r>
              <a:rPr lang="en-IN" dirty="0"/>
              <a:t> </a:t>
            </a:r>
            <a:r>
              <a:rPr lang="en-IN" dirty="0" err="1"/>
              <a:t>úTôX</a:t>
            </a:r>
            <a:endParaRPr lang="en-IN" dirty="0"/>
          </a:p>
          <a:p>
            <a:r>
              <a:rPr lang="en-IN" dirty="0" err="1"/>
              <a:t>Sm©dûLûV</a:t>
            </a:r>
            <a:r>
              <a:rPr lang="en-IN" dirty="0"/>
              <a:t> </a:t>
            </a:r>
            <a:r>
              <a:rPr lang="en-IN" dirty="0" err="1"/>
              <a:t>CZkRúTôÕ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54A166-0F60-43CD-B354-669052A1F0D4}"/>
              </a:ext>
            </a:extLst>
          </p:cNvPr>
          <p:cNvSpPr txBox="1"/>
          <p:nvPr/>
        </p:nvSpPr>
        <p:spPr>
          <a:xfrm>
            <a:off x="-1" y="5402474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LWm</a:t>
            </a:r>
            <a:r>
              <a:rPr lang="en-IN" dirty="0"/>
              <a:t> ©¥</a:t>
            </a:r>
            <a:r>
              <a:rPr lang="en-IN" dirty="0" err="1"/>
              <a:t>jRYúW</a:t>
            </a:r>
            <a:endParaRPr lang="en-IN" dirty="0"/>
          </a:p>
          <a:p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Rôe</a:t>
            </a:r>
            <a:r>
              <a:rPr lang="en-IN" dirty="0"/>
              <a:t>¡ ¨</a:t>
            </a:r>
            <a:r>
              <a:rPr lang="en-IN" dirty="0" err="1"/>
              <a:t>tTYúW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A8113A-3EA8-4CB8-8AE5-EC7C0BEEB27D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§</a:t>
            </a:r>
            <a:r>
              <a:rPr lang="en-IN" dirty="0" err="1"/>
              <a:t>ûN</a:t>
            </a:r>
            <a:r>
              <a:rPr lang="en-IN" dirty="0"/>
              <a:t> </a:t>
            </a:r>
            <a:r>
              <a:rPr lang="en-IN" dirty="0" err="1"/>
              <a:t>Uô±V</a:t>
            </a:r>
            <a:r>
              <a:rPr lang="en-IN" dirty="0"/>
              <a:t> </a:t>
            </a:r>
            <a:r>
              <a:rPr lang="en-IN" dirty="0" err="1"/>
              <a:t>LlTpúTôX</a:t>
            </a:r>
            <a:endParaRPr lang="en-IN" dirty="0"/>
          </a:p>
          <a:p>
            <a:r>
              <a:rPr lang="en-IN" dirty="0"/>
              <a:t>º</a:t>
            </a:r>
            <a:r>
              <a:rPr lang="en-IN" dirty="0" err="1"/>
              <a:t>oÏûXkÕ</a:t>
            </a:r>
            <a:r>
              <a:rPr lang="en-IN" dirty="0"/>
              <a:t> </a:t>
            </a:r>
            <a:r>
              <a:rPr lang="en-IN" dirty="0" err="1"/>
              <a:t>R®dÏmúTôÕ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1477</TotalTime>
  <Words>141</Words>
  <Application>Microsoft Office PowerPoint</Application>
  <PresentationFormat>Widescreen</PresentationFormat>
  <Paragraphs>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2021-03-01T10:41:08Z</dcterms:modified>
</cp:coreProperties>
</file>