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5AC17-C191-43CD-A688-0657A0F00846}"/>
              </a:ext>
            </a:extLst>
          </p:cNvPr>
          <p:cNvSpPr txBox="1"/>
          <p:nvPr/>
        </p:nvSpPr>
        <p:spPr>
          <a:xfrm>
            <a:off x="0" y="54008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úRNj§u</a:t>
            </a:r>
            <a:r>
              <a:rPr lang="en-IN" dirty="0"/>
              <a:t> </a:t>
            </a:r>
            <a:r>
              <a:rPr lang="en-IN" dirty="0" err="1"/>
              <a:t>GpûXùVeÏm</a:t>
            </a:r>
            <a:r>
              <a:rPr lang="en-IN" dirty="0"/>
              <a:t> </a:t>
            </a:r>
            <a:r>
              <a:rPr lang="en-IN" dirty="0" err="1"/>
              <a:t>SôNLo</a:t>
            </a:r>
            <a:r>
              <a:rPr lang="en-IN" dirty="0"/>
              <a:t> </a:t>
            </a:r>
            <a:r>
              <a:rPr lang="en-IN" dirty="0" err="1"/>
              <a:t>ùRôpûXRW</a:t>
            </a:r>
            <a:endParaRPr lang="en-IN" dirty="0"/>
          </a:p>
          <a:p>
            <a:r>
              <a:rPr lang="en-IN" dirty="0" err="1"/>
              <a:t>TôWR</a:t>
            </a:r>
            <a:r>
              <a:rPr lang="en-IN" dirty="0"/>
              <a:t> </a:t>
            </a:r>
            <a:r>
              <a:rPr lang="en-IN" dirty="0" err="1"/>
              <a:t>Ui¦p</a:t>
            </a:r>
            <a:r>
              <a:rPr lang="en-IN" dirty="0"/>
              <a:t> </a:t>
            </a:r>
            <a:r>
              <a:rPr lang="en-IN" dirty="0" err="1"/>
              <a:t>AûU</a:t>
            </a:r>
            <a:r>
              <a:rPr lang="en-IN" dirty="0"/>
              <a:t>§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7AE3-07AB-4886-9DB2-E9A9E20A1567}"/>
              </a:ext>
            </a:extLst>
          </p:cNvPr>
          <p:cNvSpPr txBox="1"/>
          <p:nvPr/>
        </p:nvSpPr>
        <p:spPr>
          <a:xfrm>
            <a:off x="-1" y="540192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YkúRUôRWm</a:t>
            </a:r>
            <a:r>
              <a:rPr lang="en-IN" dirty="0"/>
              <a:t> </a:t>
            </a:r>
            <a:r>
              <a:rPr lang="en-IN" dirty="0" err="1"/>
              <a:t>ùNôpÛmúTôÕ</a:t>
            </a:r>
            <a:endParaRPr lang="en-IN" dirty="0"/>
          </a:p>
          <a:p>
            <a:r>
              <a:rPr lang="en-IN" dirty="0" err="1"/>
              <a:t>úR£V</a:t>
            </a:r>
            <a:r>
              <a:rPr lang="en-IN" dirty="0"/>
              <a:t> </a:t>
            </a:r>
            <a:r>
              <a:rPr lang="en-IN" dirty="0" err="1"/>
              <a:t>JtßûU</a:t>
            </a:r>
            <a:r>
              <a:rPr lang="en-IN" dirty="0"/>
              <a:t> </a:t>
            </a:r>
            <a:r>
              <a:rPr lang="en-IN" dirty="0" err="1"/>
              <a:t>KeÏúU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37717-8F73-44EC-B71F-4A134CD7D120}"/>
              </a:ext>
            </a:extLst>
          </p:cNvPr>
          <p:cNvSpPr txBox="1"/>
          <p:nvPr/>
        </p:nvSpPr>
        <p:spPr>
          <a:xfrm>
            <a:off x="-1" y="54024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TôWRm</a:t>
            </a:r>
            <a:r>
              <a:rPr lang="en-IN" dirty="0"/>
              <a:t> </a:t>
            </a:r>
            <a:r>
              <a:rPr lang="en-IN" dirty="0" err="1"/>
              <a:t>BÏmúTôÕ</a:t>
            </a:r>
            <a:endParaRPr lang="en-IN" dirty="0"/>
          </a:p>
          <a:p>
            <a:r>
              <a:rPr lang="fr-FR" dirty="0" err="1"/>
              <a:t>Au×m</a:t>
            </a:r>
            <a:r>
              <a:rPr lang="fr-FR" dirty="0"/>
              <a:t> </a:t>
            </a:r>
            <a:r>
              <a:rPr lang="fr-FR" dirty="0" err="1"/>
              <a:t>AûU§Ùm</a:t>
            </a:r>
            <a:r>
              <a:rPr lang="fr-FR" dirty="0"/>
              <a:t> </a:t>
            </a:r>
            <a:r>
              <a:rPr lang="fr-FR" dirty="0" err="1"/>
              <a:t>ReÏúU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1001F-FADF-4970-8D10-01C98E19C7B5}"/>
              </a:ext>
            </a:extLst>
          </p:cNvPr>
          <p:cNvSpPr txBox="1"/>
          <p:nvPr/>
        </p:nvSpPr>
        <p:spPr>
          <a:xfrm>
            <a:off x="0" y="54002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ûZl×dLôL</a:t>
            </a:r>
            <a:r>
              <a:rPr lang="en-IN" dirty="0"/>
              <a:t> </a:t>
            </a:r>
            <a:r>
              <a:rPr lang="en-IN" dirty="0" err="1"/>
              <a:t>UdLhÏsú</a:t>
            </a:r>
            <a:r>
              <a:rPr lang="en-IN" dirty="0"/>
              <a:t>[ ©[</a:t>
            </a:r>
            <a:r>
              <a:rPr lang="en-IN" dirty="0" err="1"/>
              <a:t>ûY</a:t>
            </a:r>
            <a:endParaRPr lang="en-IN" dirty="0"/>
          </a:p>
          <a:p>
            <a:r>
              <a:rPr lang="en-IN" dirty="0" err="1"/>
              <a:t>EiÓTiÔm</a:t>
            </a:r>
            <a:r>
              <a:rPr lang="en-IN" dirty="0"/>
              <a:t> £</a:t>
            </a:r>
            <a:r>
              <a:rPr lang="en-IN" dirty="0" err="1"/>
              <a:t>XÚm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9B27D-2406-4159-A331-5FE1101EEAEB}"/>
              </a:ext>
            </a:extLst>
          </p:cNvPr>
          <p:cNvSpPr txBox="1"/>
          <p:nvPr/>
        </p:nvSpPr>
        <p:spPr>
          <a:xfrm>
            <a:off x="0" y="54008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TR®dLôL</a:t>
            </a:r>
            <a:r>
              <a:rPr lang="en-IN" dirty="0"/>
              <a:t> ©\¬u </a:t>
            </a:r>
            <a:r>
              <a:rPr lang="en-IN" dirty="0" err="1"/>
              <a:t>SXû</a:t>
            </a:r>
            <a:r>
              <a:rPr lang="en-IN" dirty="0"/>
              <a:t>]</a:t>
            </a:r>
          </a:p>
          <a:p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ùLôÓdÏm</a:t>
            </a:r>
            <a:r>
              <a:rPr lang="en-IN" dirty="0"/>
              <a:t> </a:t>
            </a:r>
            <a:r>
              <a:rPr lang="en-IN" dirty="0" err="1"/>
              <a:t>TôRLÚm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2C17E-9F6D-4494-8F41-4E4B0017CCDD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LÝdLôL</a:t>
            </a:r>
            <a:r>
              <a:rPr lang="en-IN" dirty="0"/>
              <a:t> </a:t>
            </a:r>
            <a:r>
              <a:rPr lang="en-IN" dirty="0" err="1"/>
              <a:t>GûRÙm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  <a:p>
            <a:r>
              <a:rPr lang="en-IN" dirty="0" err="1"/>
              <a:t>úTô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ùLôsûLúVôÓ</a:t>
            </a:r>
            <a:r>
              <a:rPr lang="en-IN" dirty="0"/>
              <a:t> £</a:t>
            </a:r>
            <a:r>
              <a:rPr lang="en-IN" dirty="0" err="1"/>
              <a:t>XÚm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0F057-E0FE-4F60-B1D5-99F68CE3FEAE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EXÜmYûW</a:t>
            </a:r>
            <a:r>
              <a:rPr lang="en-IN" dirty="0"/>
              <a:t> </a:t>
            </a:r>
            <a:r>
              <a:rPr lang="en-IN" dirty="0" err="1"/>
              <a:t>Ck§Vô®u</a:t>
            </a:r>
            <a:endParaRPr lang="en-IN" dirty="0"/>
          </a:p>
          <a:p>
            <a:r>
              <a:rPr lang="en-IN" dirty="0" err="1"/>
              <a:t>JÚûUlTôÓ</a:t>
            </a:r>
            <a:r>
              <a:rPr lang="en-IN" dirty="0"/>
              <a:t> L]</a:t>
            </a:r>
            <a:r>
              <a:rPr lang="en-IN" dirty="0" err="1"/>
              <a:t>Yôn</a:t>
            </a:r>
            <a:r>
              <a:rPr lang="en-IN" dirty="0"/>
              <a:t> </a:t>
            </a:r>
            <a:r>
              <a:rPr lang="en-IN" dirty="0" err="1"/>
              <a:t>CÚdÏm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FEC15-CC84-4C2E-8749-BDDADD7F6A0A}"/>
              </a:ext>
            </a:extLst>
          </p:cNvPr>
          <p:cNvSpPr txBox="1"/>
          <p:nvPr/>
        </p:nvSpPr>
        <p:spPr>
          <a:xfrm>
            <a:off x="0" y="54013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úTûRVo</a:t>
            </a:r>
            <a:r>
              <a:rPr lang="en-IN" dirty="0"/>
              <a:t> </a:t>
            </a:r>
            <a:r>
              <a:rPr lang="en-IN" dirty="0" err="1"/>
              <a:t>Smªp</a:t>
            </a:r>
            <a:r>
              <a:rPr lang="en-IN" dirty="0"/>
              <a:t> £Xo </a:t>
            </a:r>
            <a:r>
              <a:rPr lang="en-IN" dirty="0" err="1"/>
              <a:t>úTReLs</a:t>
            </a:r>
            <a:r>
              <a:rPr lang="en-IN" dirty="0"/>
              <a:t> </a:t>
            </a:r>
            <a:r>
              <a:rPr lang="en-IN" dirty="0" err="1"/>
              <a:t>úTNl</a:t>
            </a:r>
            <a:r>
              <a:rPr lang="en-IN" dirty="0"/>
              <a:t> </a:t>
            </a:r>
            <a:r>
              <a:rPr lang="en-IN" dirty="0" err="1"/>
              <a:t>úTôL</a:t>
            </a:r>
            <a:endParaRPr lang="en-IN" dirty="0"/>
          </a:p>
          <a:p>
            <a:r>
              <a:rPr lang="en-IN" dirty="0" err="1"/>
              <a:t>TôWRm</a:t>
            </a:r>
            <a:r>
              <a:rPr lang="en-IN" dirty="0"/>
              <a:t> </a:t>
            </a:r>
            <a:r>
              <a:rPr lang="en-IN" dirty="0" err="1"/>
              <a:t>úTôoL</a:t>
            </a:r>
            <a:r>
              <a:rPr lang="en-IN" dirty="0"/>
              <a:t>[m </a:t>
            </a:r>
            <a:r>
              <a:rPr lang="en-IN" dirty="0" err="1"/>
              <a:t>úTôp</a:t>
            </a:r>
            <a:r>
              <a:rPr lang="en-IN" dirty="0"/>
              <a:t> B]</a:t>
            </a:r>
            <a:r>
              <a:rPr lang="en-IN" dirty="0" err="1"/>
              <a:t>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1BFA4-6228-4C87-BDD5-4AE4C39E269A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Lôo</a:t>
            </a:r>
            <a:r>
              <a:rPr lang="en-IN" dirty="0"/>
              <a:t> </a:t>
            </a:r>
            <a:r>
              <a:rPr lang="en-IN" dirty="0" err="1"/>
              <a:t>úULdáhPm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Ui¦u</a:t>
            </a:r>
            <a:r>
              <a:rPr lang="en-IN" dirty="0"/>
              <a:t> ¨\m </a:t>
            </a:r>
            <a:r>
              <a:rPr lang="en-IN" dirty="0" err="1"/>
              <a:t>TôojRô</a:t>
            </a:r>
            <a:r>
              <a:rPr lang="en-IN" dirty="0"/>
              <a:t> </a:t>
            </a:r>
            <a:r>
              <a:rPr lang="en-IN" dirty="0" err="1"/>
              <a:t>UûZûV</a:t>
            </a:r>
            <a:r>
              <a:rPr lang="en-IN" dirty="0"/>
              <a:t> </a:t>
            </a:r>
            <a:r>
              <a:rPr lang="en-IN" dirty="0" err="1"/>
              <a:t>ùLôÓdÏm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A39A7-173C-4702-9F3B-46DA02651654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TiTôÓm</a:t>
            </a:r>
            <a:r>
              <a:rPr lang="en-IN" dirty="0"/>
              <a:t> </a:t>
            </a:r>
            <a:r>
              <a:rPr lang="en-IN" dirty="0" err="1"/>
              <a:t>Ï«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C]</a:t>
            </a:r>
            <a:r>
              <a:rPr lang="en-IN" dirty="0" err="1"/>
              <a:t>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22A7A-1E03-4B13-941C-A451E0D3FFE3}"/>
              </a:ext>
            </a:extLst>
          </p:cNvPr>
          <p:cNvSpPr txBox="1"/>
          <p:nvPr/>
        </p:nvSpPr>
        <p:spPr>
          <a:xfrm>
            <a:off x="0" y="54016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LôÑ</a:t>
            </a:r>
            <a:r>
              <a:rPr lang="en-IN" dirty="0"/>
              <a:t> </a:t>
            </a:r>
            <a:r>
              <a:rPr lang="en-IN" dirty="0" err="1"/>
              <a:t>Yôe¡Vô</a:t>
            </a:r>
            <a:r>
              <a:rPr lang="en-IN" dirty="0"/>
              <a:t> </a:t>
            </a:r>
            <a:r>
              <a:rPr lang="en-IN" dirty="0" err="1"/>
              <a:t>AZLôn</a:t>
            </a:r>
            <a:r>
              <a:rPr lang="en-IN" dirty="0"/>
              <a:t> </a:t>
            </a:r>
            <a:r>
              <a:rPr lang="en-IN" dirty="0" err="1"/>
              <a:t>áÜm</a:t>
            </a:r>
            <a:endParaRPr lang="en-IN" dirty="0"/>
          </a:p>
          <a:p>
            <a:r>
              <a:rPr lang="pl-PL" dirty="0"/>
              <a:t>UXo áhPm. úYi¥V U²Ro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0A6DE-FA37-4E1B-854A-FAF71F69B852}"/>
              </a:ext>
            </a:extLst>
          </p:cNvPr>
          <p:cNvSpPr txBox="1"/>
          <p:nvPr/>
        </p:nvSpPr>
        <p:spPr>
          <a:xfrm>
            <a:off x="0" y="54021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Tôoj§hPô</a:t>
            </a:r>
            <a:r>
              <a:rPr lang="en-IN" dirty="0"/>
              <a:t> </a:t>
            </a:r>
            <a:r>
              <a:rPr lang="en-IN" dirty="0" err="1"/>
              <a:t>UQjûR</a:t>
            </a:r>
            <a:r>
              <a:rPr lang="en-IN" dirty="0"/>
              <a:t> </a:t>
            </a:r>
            <a:r>
              <a:rPr lang="en-IN" dirty="0" err="1"/>
              <a:t>ÅÑm</a:t>
            </a:r>
            <a:endParaRPr lang="en-IN" dirty="0"/>
          </a:p>
          <a:p>
            <a:r>
              <a:rPr lang="en-IN" dirty="0"/>
              <a:t>U²Ru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RWm</a:t>
            </a:r>
            <a:r>
              <a:rPr lang="en-IN" dirty="0"/>
              <a:t> ©¬</a:t>
            </a:r>
            <a:r>
              <a:rPr lang="en-IN" dirty="0" err="1"/>
              <a:t>jÕ</a:t>
            </a:r>
            <a:r>
              <a:rPr lang="en-IN" dirty="0"/>
              <a:t> Hu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A117E-0637-443D-87F1-B7D0EEF7F4FD}"/>
              </a:ext>
            </a:extLst>
          </p:cNvPr>
          <p:cNvSpPr txBox="1"/>
          <p:nvPr/>
        </p:nvSpPr>
        <p:spPr>
          <a:xfrm>
            <a:off x="0" y="57536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Úl</a:t>
            </a:r>
            <a:r>
              <a:rPr lang="en-IN" dirty="0"/>
              <a:t>× </a:t>
            </a:r>
            <a:r>
              <a:rPr lang="en-IN" dirty="0" err="1"/>
              <a:t>ùYßl©û</a:t>
            </a:r>
            <a:r>
              <a:rPr lang="en-IN" dirty="0"/>
              <a:t>] </a:t>
            </a:r>
            <a:r>
              <a:rPr lang="en-IN" dirty="0" err="1"/>
              <a:t>Lôh¥P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36C80-9D76-4C9C-B890-099638FDAD1B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Au× </a:t>
            </a:r>
            <a:r>
              <a:rPr lang="en-IN" dirty="0" err="1"/>
              <a:t>úRûY</a:t>
            </a:r>
            <a:r>
              <a:rPr lang="en-IN" dirty="0"/>
              <a:t> Au× </a:t>
            </a:r>
            <a:r>
              <a:rPr lang="en-IN" dirty="0" err="1"/>
              <a:t>úRûY</a:t>
            </a:r>
            <a:endParaRPr lang="en-IN" dirty="0"/>
          </a:p>
          <a:p>
            <a:r>
              <a:rPr lang="en-IN" dirty="0"/>
              <a:t>Au× </a:t>
            </a:r>
            <a:r>
              <a:rPr lang="en-IN" dirty="0" err="1"/>
              <a:t>ùRnYj§u</a:t>
            </a:r>
            <a:r>
              <a:rPr lang="en-IN" dirty="0"/>
              <a:t> </a:t>
            </a:r>
            <a:r>
              <a:rPr lang="en-IN" dirty="0" err="1"/>
              <a:t>AàTYm</a:t>
            </a:r>
            <a:r>
              <a:rPr lang="en-IN" dirty="0"/>
              <a:t> </a:t>
            </a:r>
            <a:r>
              <a:rPr lang="en-IN" dirty="0" err="1"/>
              <a:t>úRûY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E5E1A-5579-4432-A066-9120238BB2FA}"/>
              </a:ext>
            </a:extLst>
          </p:cNvPr>
          <p:cNvSpPr txBox="1"/>
          <p:nvPr/>
        </p:nvSpPr>
        <p:spPr>
          <a:xfrm>
            <a:off x="0" y="54024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Au©u ùRnYm CúVÑ ùRnYm</a:t>
            </a:r>
          </a:p>
          <a:p>
            <a:r>
              <a:rPr lang="en-IN" dirty="0" err="1"/>
              <a:t>Aàd¡WLm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Ck§Vj</a:t>
            </a:r>
            <a:r>
              <a:rPr lang="en-IN" dirty="0"/>
              <a:t> </a:t>
            </a:r>
            <a:r>
              <a:rPr lang="en-IN" dirty="0" err="1"/>
              <a:t>úRûY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169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2021-03-01T11:00:51Z</dcterms:modified>
</cp:coreProperties>
</file>