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F17D1-F7AB-4C85-881D-4FDF49B10322}"/>
              </a:ext>
            </a:extLst>
          </p:cNvPr>
          <p:cNvSpPr txBox="1"/>
          <p:nvPr/>
        </p:nvSpPr>
        <p:spPr>
          <a:xfrm>
            <a:off x="0" y="540191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Euû</a:t>
            </a:r>
            <a:r>
              <a:rPr lang="en-IN" dirty="0"/>
              <a:t>]</a:t>
            </a:r>
            <a:r>
              <a:rPr lang="en-IN" dirty="0" err="1"/>
              <a:t>úV</a:t>
            </a:r>
            <a:r>
              <a:rPr lang="en-IN" dirty="0"/>
              <a:t> </a:t>
            </a:r>
            <a:r>
              <a:rPr lang="en-IN" dirty="0" err="1"/>
              <a:t>ùYßjÕ®hPôp</a:t>
            </a:r>
            <a:endParaRPr lang="en-IN" dirty="0"/>
          </a:p>
          <a:p>
            <a:r>
              <a:rPr lang="en-IN" dirty="0" err="1"/>
              <a:t>F¯Vm</a:t>
            </a:r>
            <a:r>
              <a:rPr lang="en-IN" dirty="0"/>
              <a:t> </a:t>
            </a:r>
            <a:r>
              <a:rPr lang="en-IN" dirty="0" err="1"/>
              <a:t>ùNn§PXôm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3DE2E-4EDD-4481-960B-4177B88F536C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ùLôÓj§Ó</a:t>
            </a:r>
            <a:r>
              <a:rPr lang="en-IN" dirty="0"/>
              <a:t> </a:t>
            </a:r>
            <a:r>
              <a:rPr lang="en-IN" dirty="0" err="1"/>
              <a:t>LojRÚdúL</a:t>
            </a:r>
            <a:endParaRPr lang="en-IN" dirty="0"/>
          </a:p>
          <a:p>
            <a:r>
              <a:rPr lang="en-IN" dirty="0" err="1"/>
              <a:t>Ïû</a:t>
            </a:r>
            <a:r>
              <a:rPr lang="en-IN" dirty="0"/>
              <a:t>\®u± </a:t>
            </a:r>
            <a:r>
              <a:rPr lang="en-IN" dirty="0" err="1"/>
              <a:t>Lôj§ÓYôo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188F2B-1073-476A-BC61-AD0D04B721E7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Ru]</a:t>
            </a:r>
            <a:r>
              <a:rPr lang="en-IN" dirty="0" err="1"/>
              <a:t>Xm</a:t>
            </a:r>
            <a:r>
              <a:rPr lang="en-IN" dirty="0"/>
              <a:t> </a:t>
            </a:r>
            <a:r>
              <a:rPr lang="en-IN" dirty="0" err="1"/>
              <a:t>úSôdLôUp</a:t>
            </a:r>
            <a:endParaRPr lang="en-IN" dirty="0"/>
          </a:p>
          <a:p>
            <a:r>
              <a:rPr lang="en-IN" dirty="0"/>
              <a:t>©\o </a:t>
            </a:r>
            <a:r>
              <a:rPr lang="en-IN" dirty="0" err="1"/>
              <a:t>SXm</a:t>
            </a:r>
            <a:r>
              <a:rPr lang="en-IN" dirty="0"/>
              <a:t> </a:t>
            </a:r>
            <a:r>
              <a:rPr lang="en-IN" dirty="0" err="1"/>
              <a:t>úR¥ÓúYôm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742BC-03CF-4D8E-BFFB-FFF1AE723F7A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CúVÑ®p</a:t>
            </a:r>
            <a:r>
              <a:rPr lang="en-IN" dirty="0"/>
              <a:t> </a:t>
            </a:r>
            <a:r>
              <a:rPr lang="en-IN" dirty="0" err="1"/>
              <a:t>CÚkR</a:t>
            </a:r>
            <a:r>
              <a:rPr lang="en-IN" dirty="0"/>
              <a:t> £</a:t>
            </a:r>
            <a:r>
              <a:rPr lang="en-IN" dirty="0" err="1"/>
              <a:t>kûR</a:t>
            </a:r>
            <a:endParaRPr lang="en-IN" dirty="0"/>
          </a:p>
          <a:p>
            <a:r>
              <a:rPr lang="en-IN" dirty="0" err="1"/>
              <a:t>GußúU</a:t>
            </a:r>
            <a:r>
              <a:rPr lang="en-IN" dirty="0"/>
              <a:t> </a:t>
            </a:r>
            <a:r>
              <a:rPr lang="en-IN" dirty="0" err="1"/>
              <a:t>CÚdLhÓúU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F3984-3E14-47CF-8D94-A1B569AA2CF8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ÑVjûR</a:t>
            </a:r>
            <a:r>
              <a:rPr lang="en-IN" dirty="0"/>
              <a:t> </a:t>
            </a:r>
            <a:r>
              <a:rPr lang="en-IN" dirty="0" err="1"/>
              <a:t>NôL¥jRôp</a:t>
            </a:r>
            <a:endParaRPr lang="en-IN" dirty="0"/>
          </a:p>
          <a:p>
            <a:r>
              <a:rPr lang="en-IN" dirty="0" err="1"/>
              <a:t>ÑLUôn</a:t>
            </a:r>
            <a:r>
              <a:rPr lang="en-IN" dirty="0"/>
              <a:t> </a:t>
            </a:r>
            <a:r>
              <a:rPr lang="en-IN" dirty="0" err="1"/>
              <a:t>Yôrk§PXôm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3B98F-9C56-480D-90F4-EF4C37B33E31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ÛûY</a:t>
            </a:r>
            <a:r>
              <a:rPr lang="en-IN" dirty="0"/>
              <a:t> </a:t>
            </a:r>
            <a:r>
              <a:rPr lang="en-IN" dirty="0" err="1"/>
              <a:t>ÑUlTR</a:t>
            </a:r>
            <a:r>
              <a:rPr lang="en-IN" dirty="0"/>
              <a:t>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kûRúV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±®</a:t>
            </a:r>
            <a:r>
              <a:rPr lang="en-IN" dirty="0" err="1"/>
              <a:t>Óm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99BE1-30B4-453F-9824-183A29127D2D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¿¥V </a:t>
            </a:r>
            <a:r>
              <a:rPr lang="en-IN" dirty="0" err="1"/>
              <a:t>ùTôßûU</a:t>
            </a:r>
            <a:r>
              <a:rPr lang="en-IN" dirty="0"/>
              <a:t> </a:t>
            </a:r>
            <a:r>
              <a:rPr lang="en-IN" dirty="0" err="1"/>
              <a:t>YÚm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WkRW</a:t>
            </a:r>
            <a:r>
              <a:rPr lang="en-IN" dirty="0"/>
              <a:t> </a:t>
            </a:r>
            <a:r>
              <a:rPr lang="en-IN" dirty="0" err="1"/>
              <a:t>AûU</a:t>
            </a:r>
            <a:r>
              <a:rPr lang="en-IN" dirty="0"/>
              <a:t>§ </a:t>
            </a:r>
            <a:r>
              <a:rPr lang="en-IN" dirty="0" err="1"/>
              <a:t>YÚm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43B67-BDFB-4F1E-9DF2-7606C6C080AE}"/>
              </a:ext>
            </a:extLst>
          </p:cNvPr>
          <p:cNvSpPr txBox="1"/>
          <p:nvPr/>
        </p:nvSpPr>
        <p:spPr>
          <a:xfrm>
            <a:off x="-1" y="54019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ùTVo</a:t>
            </a:r>
            <a:r>
              <a:rPr lang="en-IN" dirty="0"/>
              <a:t> ×Lr </a:t>
            </a:r>
            <a:r>
              <a:rPr lang="en-IN" dirty="0" err="1"/>
              <a:t>GpXôúU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SôUj§túL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EC6F62-982B-4551-A54C-50ECE3D41DBE}"/>
              </a:ext>
            </a:extLst>
          </p:cNvPr>
          <p:cNvSpPr txBox="1"/>
          <p:nvPr/>
        </p:nvSpPr>
        <p:spPr>
          <a:xfrm>
            <a:off x="-1" y="541310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¡±</a:t>
            </a:r>
            <a:r>
              <a:rPr lang="en-IN" dirty="0" err="1"/>
              <a:t>vÕ</a:t>
            </a:r>
            <a:r>
              <a:rPr lang="en-IN" dirty="0"/>
              <a:t> Y[</a:t>
            </a:r>
            <a:r>
              <a:rPr lang="en-IN" dirty="0" err="1"/>
              <a:t>WhÓúU</a:t>
            </a:r>
            <a:endParaRPr lang="en-IN" dirty="0"/>
          </a:p>
          <a:p>
            <a:r>
              <a:rPr lang="en-IN" dirty="0"/>
              <a:t>SUÕ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VhÓúU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0D48D-095C-4584-BE61-501C317329BD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Sôû</a:t>
            </a:r>
            <a:r>
              <a:rPr lang="en-IN" dirty="0"/>
              <a:t>[V §]m </a:t>
            </a:r>
            <a:r>
              <a:rPr lang="en-IN" dirty="0" err="1"/>
              <a:t>Ï±jÕ</a:t>
            </a:r>
            <a:endParaRPr lang="en-IN" dirty="0"/>
          </a:p>
          <a:p>
            <a:r>
              <a:rPr lang="en-IN" dirty="0" err="1"/>
              <a:t>LXeLôúR</a:t>
            </a:r>
            <a:r>
              <a:rPr lang="en-IN" dirty="0"/>
              <a:t> </a:t>
            </a:r>
            <a:r>
              <a:rPr lang="en-IN" dirty="0" err="1"/>
              <a:t>ULú</a:t>
            </a:r>
            <a:r>
              <a:rPr lang="en-IN" dirty="0"/>
              <a:t>] (</a:t>
            </a:r>
            <a:r>
              <a:rPr lang="en-IN" dirty="0" err="1"/>
              <a:t>ULú</a:t>
            </a:r>
            <a:r>
              <a:rPr lang="en-IN" dirty="0"/>
              <a:t>[)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B8662-776C-461E-BBE5-ABA3FBE5672A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CÕYûW</a:t>
            </a:r>
            <a:r>
              <a:rPr lang="en-IN" dirty="0"/>
              <a:t> </a:t>
            </a:r>
            <a:r>
              <a:rPr lang="en-IN" dirty="0" err="1"/>
              <a:t>LôjR</a:t>
            </a:r>
            <a:r>
              <a:rPr lang="en-IN" dirty="0"/>
              <a:t> </a:t>
            </a:r>
            <a:r>
              <a:rPr lang="en-IN" dirty="0" err="1"/>
              <a:t>ùRnYm</a:t>
            </a:r>
            <a:endParaRPr lang="en-IN" dirty="0"/>
          </a:p>
          <a:p>
            <a:r>
              <a:rPr lang="en-IN" dirty="0"/>
              <a:t>C²Ùm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D6CCD-D26F-45ED-8348-797A99369CA5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úNojÕ</a:t>
            </a:r>
            <a:r>
              <a:rPr lang="en-IN" dirty="0"/>
              <a:t> </a:t>
            </a:r>
            <a:r>
              <a:rPr lang="en-IN" dirty="0" err="1"/>
              <a:t>ûYdLôúR</a:t>
            </a:r>
            <a:endParaRPr lang="en-IN" dirty="0"/>
          </a:p>
          <a:p>
            <a:r>
              <a:rPr lang="en-IN" dirty="0"/>
              <a:t>§</a:t>
            </a:r>
            <a:r>
              <a:rPr lang="en-IN" dirty="0" err="1"/>
              <a:t>ÚPu</a:t>
            </a:r>
            <a:r>
              <a:rPr lang="en-IN" dirty="0"/>
              <a:t> </a:t>
            </a:r>
            <a:r>
              <a:rPr lang="en-IN" dirty="0" err="1"/>
              <a:t>T±j§ÓYôu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119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2021-03-06T04:58:08Z</dcterms:modified>
</cp:coreProperties>
</file>