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3F44E-A829-44A9-B93B-B5A6E0366D02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/>
              <a:t>Gu]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Õ§lúTu</a:t>
            </a:r>
            <a:r>
              <a:rPr lang="en-IN" dirty="0"/>
              <a:t> - </a:t>
            </a:r>
            <a:r>
              <a:rPr lang="en-IN" dirty="0" err="1"/>
              <a:t>EmûU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6FED8-E1B0-474D-BE54-1C3D0653C5EB}"/>
              </a:ext>
            </a:extLst>
          </p:cNvPr>
          <p:cNvSpPr txBox="1"/>
          <p:nvPr/>
        </p:nvSpPr>
        <p:spPr>
          <a:xfrm>
            <a:off x="0" y="53991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£k§ </a:t>
            </a:r>
            <a:r>
              <a:rPr lang="en-IN" dirty="0" err="1"/>
              <a:t>ÁhPYúW</a:t>
            </a:r>
            <a:endParaRPr lang="en-IN" dirty="0"/>
          </a:p>
          <a:p>
            <a:r>
              <a:rPr lang="en-IN" dirty="0" err="1"/>
              <a:t>CWdLm</a:t>
            </a:r>
            <a:r>
              <a:rPr lang="en-IN" dirty="0"/>
              <a:t> ¨û\</a:t>
            </a:r>
            <a:r>
              <a:rPr lang="en-IN" dirty="0" err="1"/>
              <a:t>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E0FF6-6B07-4E99-BFD2-ADCC8B32146C}"/>
              </a:ext>
            </a:extLst>
          </p:cNvPr>
          <p:cNvSpPr txBox="1"/>
          <p:nvPr/>
        </p:nvSpPr>
        <p:spPr>
          <a:xfrm>
            <a:off x="0" y="53997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</a:t>
            </a:r>
            <a:r>
              <a:rPr lang="en-IN" dirty="0"/>
              <a:t>`¡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AûQlTYúW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SôVLú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C8DDD-69A5-45DD-992E-F0282B7891CA}"/>
              </a:ext>
            </a:extLst>
          </p:cNvPr>
          <p:cNvSpPr txBox="1"/>
          <p:nvPr/>
        </p:nvSpPr>
        <p:spPr>
          <a:xfrm>
            <a:off x="2" y="5400264"/>
            <a:ext cx="121919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AUok§ÚkÕ</a:t>
            </a:r>
            <a:endParaRPr lang="en-IN" dirty="0"/>
          </a:p>
          <a:p>
            <a:r>
              <a:rPr lang="en-IN" dirty="0" err="1"/>
              <a:t>KVôUp</a:t>
            </a:r>
            <a:r>
              <a:rPr lang="en-IN" dirty="0"/>
              <a:t> </a:t>
            </a:r>
            <a:r>
              <a:rPr lang="en-IN" dirty="0" err="1"/>
              <a:t>ØjRm</a:t>
            </a:r>
            <a:r>
              <a:rPr lang="en-IN" dirty="0"/>
              <a:t> </a:t>
            </a:r>
            <a:r>
              <a:rPr lang="en-IN" dirty="0" err="1"/>
              <a:t>ùNn¡ú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3D148-5483-4510-A280-428DA201D3AB}"/>
              </a:ext>
            </a:extLst>
          </p:cNvPr>
          <p:cNvSpPr txBox="1"/>
          <p:nvPr/>
        </p:nvSpPr>
        <p:spPr>
          <a:xfrm>
            <a:off x="0" y="54008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hÓ</a:t>
            </a:r>
            <a:r>
              <a:rPr lang="en-IN" dirty="0"/>
              <a:t> </a:t>
            </a:r>
            <a:r>
              <a:rPr lang="en-IN" dirty="0" err="1"/>
              <a:t>GÓTPôR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TeÏ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53E19-D2A6-4B80-B0C5-9CF4137CC2F5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GÓjÕd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  <a:p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ûYjÕd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E2067-3CF3-43AF-9BD8-BFD0AE78C296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Eû[Vô] úNt±²uß</a:t>
            </a:r>
          </a:p>
          <a:p>
            <a:r>
              <a:rPr lang="en-IN" dirty="0" err="1"/>
              <a:t>çd</a:t>
            </a:r>
            <a:r>
              <a:rPr lang="en-IN" dirty="0"/>
              <a:t>¡ </a:t>
            </a:r>
            <a:r>
              <a:rPr lang="en-IN" dirty="0" err="1"/>
              <a:t>GÓjRYúW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5A84-1E69-406F-90F5-45DC304E98C0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EVoj§ÓúYu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ùNn§ÓúYu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2021-03-06T05:03:22Z</dcterms:modified>
</cp:coreProperties>
</file>