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53098-9D1C-48C1-943B-C39AF768DABF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ù_©</a:t>
            </a:r>
            <a:r>
              <a:rPr lang="en-IN" dirty="0" err="1"/>
              <a:t>dÏm</a:t>
            </a:r>
            <a:r>
              <a:rPr lang="en-IN" dirty="0"/>
              <a:t> Es[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GÝmThÓúU</a:t>
            </a:r>
            <a:endParaRPr lang="en-IN" dirty="0"/>
          </a:p>
          <a:p>
            <a:r>
              <a:rPr lang="en-IN" dirty="0" err="1"/>
              <a:t>ù_TjRôp</a:t>
            </a:r>
            <a:r>
              <a:rPr lang="en-IN" dirty="0"/>
              <a:t> Es[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AûNk§ÓúU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B09B1-6ADD-439C-9A01-1C4566C438F5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R[</a:t>
            </a:r>
            <a:r>
              <a:rPr lang="en-IN" dirty="0" err="1"/>
              <a:t>okR</a:t>
            </a:r>
            <a:r>
              <a:rPr lang="en-IN" dirty="0"/>
              <a:t> </a:t>
            </a:r>
            <a:r>
              <a:rPr lang="en-IN" dirty="0" err="1"/>
              <a:t>ØZeLôûX</a:t>
            </a:r>
            <a:r>
              <a:rPr lang="en-IN" dirty="0"/>
              <a:t> </a:t>
            </a:r>
            <a:r>
              <a:rPr lang="en-IN" dirty="0" err="1"/>
              <a:t>ùTXlTÓj</a:t>
            </a:r>
            <a:r>
              <a:rPr lang="en-IN" dirty="0"/>
              <a:t>§</a:t>
            </a:r>
          </a:p>
          <a:p>
            <a:r>
              <a:rPr lang="en-IN" dirty="0"/>
              <a:t>R[</a:t>
            </a:r>
            <a:r>
              <a:rPr lang="en-IN" dirty="0" err="1"/>
              <a:t>WôUp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ùLôÓlúTôm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5BE0B-EC3E-4739-BAF5-5C574F045AE6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Es[ô] U²Rû] </a:t>
            </a:r>
            <a:r>
              <a:rPr lang="es-ES" dirty="0" err="1"/>
              <a:t>Lû</a:t>
            </a:r>
            <a:r>
              <a:rPr lang="es-ES" dirty="0"/>
              <a:t>[</a:t>
            </a:r>
            <a:r>
              <a:rPr lang="es-ES" dirty="0" err="1"/>
              <a:t>k§ÓúYôm</a:t>
            </a:r>
            <a:endParaRPr lang="es-ES" dirty="0"/>
          </a:p>
          <a:p>
            <a:r>
              <a:rPr lang="en-IN" dirty="0" err="1"/>
              <a:t>RôrûU«u</a:t>
            </a:r>
            <a:r>
              <a:rPr lang="en-IN" dirty="0"/>
              <a:t> </a:t>
            </a:r>
            <a:r>
              <a:rPr lang="en-IN" dirty="0" err="1"/>
              <a:t>CWhûP</a:t>
            </a:r>
            <a:r>
              <a:rPr lang="en-IN" dirty="0"/>
              <a:t> </a:t>
            </a:r>
            <a:r>
              <a:rPr lang="en-IN" dirty="0" err="1"/>
              <a:t>EÓj§ÓúYôm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33BD-7599-4763-AF87-0E0BF1BF668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AUok§ÓúYôm</a:t>
            </a:r>
            <a:endParaRPr lang="en-IN" dirty="0"/>
          </a:p>
          <a:p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úNUm</a:t>
            </a:r>
            <a:r>
              <a:rPr lang="en-IN" dirty="0"/>
              <a:t> </a:t>
            </a:r>
            <a:r>
              <a:rPr lang="en-IN" dirty="0" err="1"/>
              <a:t>AûPk§ÓúU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BBF1-DC1D-4F11-99D0-18DF5424DAFC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</a:t>
            </a:r>
            <a:r>
              <a:rPr lang="en-IN" dirty="0" err="1"/>
              <a:t>ù_TeLs</a:t>
            </a:r>
            <a:r>
              <a:rPr lang="en-IN" dirty="0"/>
              <a:t> YÛ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hÓm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iQlT</a:t>
            </a:r>
            <a:r>
              <a:rPr lang="en-IN" dirty="0"/>
              <a:t> </a:t>
            </a:r>
            <a:r>
              <a:rPr lang="en-IN" dirty="0" err="1"/>
              <a:t>úYiÓRp</a:t>
            </a:r>
            <a:r>
              <a:rPr lang="en-IN" dirty="0"/>
              <a:t> §W[</a:t>
            </a:r>
            <a:r>
              <a:rPr lang="en-IN" dirty="0" err="1"/>
              <a:t>ôLhÓm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6A3C9-AA40-4B7D-A6F4-3A173E35CA85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A¯YûR</a:t>
            </a:r>
            <a:r>
              <a:rPr lang="en-IN" dirty="0"/>
              <a:t> </a:t>
            </a:r>
            <a:r>
              <a:rPr lang="en-IN" dirty="0" err="1"/>
              <a:t>Tôod¡uú</a:t>
            </a:r>
            <a:r>
              <a:rPr lang="en-IN" dirty="0"/>
              <a:t>\</a:t>
            </a:r>
            <a:r>
              <a:rPr lang="en-IN" dirty="0" err="1"/>
              <a:t>ôúU</a:t>
            </a:r>
            <a:endParaRPr lang="en-IN" dirty="0"/>
          </a:p>
          <a:p>
            <a:r>
              <a:rPr lang="en-IN" dirty="0" err="1"/>
              <a:t>LÚjRôn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Eß</a:t>
            </a:r>
            <a:r>
              <a:rPr lang="en-IN" dirty="0"/>
              <a:t>§ </a:t>
            </a:r>
            <a:r>
              <a:rPr lang="en-IN" dirty="0" err="1"/>
              <a:t>ùLôsúYôm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21A9-DF04-4841-82D6-613A35AFA810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§\l©²p ¨</a:t>
            </a:r>
            <a:r>
              <a:rPr lang="en-IN" dirty="0" err="1"/>
              <a:t>túTôo</a:t>
            </a:r>
            <a:r>
              <a:rPr lang="en-IN" dirty="0"/>
              <a:t> </a:t>
            </a:r>
            <a:r>
              <a:rPr lang="en-IN" dirty="0" err="1"/>
              <a:t>ûR¬VUôn</a:t>
            </a:r>
            <a:endParaRPr lang="en-IN" dirty="0"/>
          </a:p>
          <a:p>
            <a:r>
              <a:rPr lang="en-IN" dirty="0" err="1"/>
              <a:t>CúVÑûY</a:t>
            </a:r>
            <a:r>
              <a:rPr lang="en-IN" dirty="0"/>
              <a:t> A±®dL ù_©</a:t>
            </a:r>
            <a:r>
              <a:rPr lang="en-IN" dirty="0" err="1"/>
              <a:t>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67D9F-919C-466E-A1D5-7DF70C9313C6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GÝl×Rp R]pLs R¦VôUúX</a:t>
            </a:r>
          </a:p>
          <a:p>
            <a:r>
              <a:rPr lang="en-IN" dirty="0" err="1"/>
              <a:t>úRNjûR</a:t>
            </a:r>
            <a:r>
              <a:rPr lang="en-IN" dirty="0"/>
              <a:t> </a:t>
            </a:r>
            <a:r>
              <a:rPr lang="en-IN" dirty="0" err="1"/>
              <a:t>ù_TjRôp</a:t>
            </a:r>
            <a:r>
              <a:rPr lang="en-IN" dirty="0"/>
              <a:t> </a:t>
            </a:r>
            <a:r>
              <a:rPr lang="en-IN" dirty="0" err="1"/>
              <a:t>AXeL¬lúTôm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127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2021-03-06T05:30:49Z</dcterms:modified>
</cp:coreProperties>
</file>