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7928E-64C5-4571-A6D4-89AA3FA9FE77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TôRm</a:t>
            </a:r>
            <a:r>
              <a:rPr lang="en-IN" dirty="0"/>
              <a:t> </a:t>
            </a:r>
            <a:r>
              <a:rPr lang="en-IN" dirty="0" err="1"/>
              <a:t>Juú</a:t>
            </a:r>
            <a:r>
              <a:rPr lang="en-IN" dirty="0"/>
              <a:t>\ </a:t>
            </a:r>
            <a:r>
              <a:rPr lang="en-IN" dirty="0" err="1"/>
              <a:t>úYiÓm</a:t>
            </a:r>
            <a:r>
              <a:rPr lang="en-IN" dirty="0"/>
              <a:t> ,, </a:t>
            </a:r>
            <a:r>
              <a:rPr lang="en-IN" dirty="0" err="1"/>
              <a:t>CkR</a:t>
            </a:r>
            <a:endParaRPr lang="en-IN" dirty="0"/>
          </a:p>
          <a:p>
            <a:r>
              <a:rPr lang="en-IN" dirty="0" err="1"/>
              <a:t>Tô¬p</a:t>
            </a:r>
            <a:r>
              <a:rPr lang="en-IN" dirty="0"/>
              <a:t> 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Utú</a:t>
            </a:r>
            <a:r>
              <a:rPr lang="en-IN" dirty="0"/>
              <a:t>\</a:t>
            </a:r>
            <a:r>
              <a:rPr lang="en-IN" dirty="0" err="1"/>
              <a:t>Õm</a:t>
            </a:r>
            <a:r>
              <a:rPr lang="en-IN" dirty="0"/>
              <a:t> </a:t>
            </a:r>
            <a:r>
              <a:rPr lang="en-IN" dirty="0" err="1"/>
              <a:t>úYiPôm</a:t>
            </a:r>
            <a:r>
              <a:rPr lang="en-IN" dirty="0"/>
              <a:t> - </a:t>
            </a:r>
            <a:r>
              <a:rPr lang="en-IN" dirty="0" err="1"/>
              <a:t>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E3B49-83A9-4700-92CA-AF14F2705DCE}"/>
              </a:ext>
            </a:extLst>
          </p:cNvPr>
          <p:cNvSpPr txBox="1"/>
          <p:nvPr/>
        </p:nvSpPr>
        <p:spPr>
          <a:xfrm>
            <a:off x="0" y="539944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SôRú</a:t>
            </a:r>
            <a:r>
              <a:rPr lang="en-IN" dirty="0"/>
              <a:t>]. </a:t>
            </a:r>
            <a:r>
              <a:rPr lang="en-IN" dirty="0" err="1"/>
              <a:t>ÕeL</a:t>
            </a:r>
            <a:r>
              <a:rPr lang="en-IN" dirty="0"/>
              <a:t> </a:t>
            </a:r>
            <a:r>
              <a:rPr lang="en-IN" dirty="0" err="1"/>
              <a:t>ùUn</a:t>
            </a:r>
            <a:r>
              <a:rPr lang="en-IN" dirty="0"/>
              <a:t> - </a:t>
            </a:r>
            <a:r>
              <a:rPr lang="en-IN" dirty="0" err="1"/>
              <a:t>úRYú</a:t>
            </a:r>
            <a:r>
              <a:rPr lang="en-IN" dirty="0"/>
              <a:t>]. </a:t>
            </a:r>
            <a:r>
              <a:rPr lang="en-IN" dirty="0" err="1"/>
              <a:t>ùTôeÏSt</a:t>
            </a:r>
            <a:endParaRPr lang="en-IN" dirty="0"/>
          </a:p>
          <a:p>
            <a:r>
              <a:rPr lang="en-IN" dirty="0" err="1"/>
              <a:t>LôRÛPu</a:t>
            </a:r>
            <a:r>
              <a:rPr lang="en-IN" dirty="0"/>
              <a:t> </a:t>
            </a:r>
            <a:r>
              <a:rPr lang="en-IN" dirty="0" err="1"/>
              <a:t>ÕnV</a:t>
            </a:r>
            <a:r>
              <a:rPr lang="en-IN" dirty="0"/>
              <a:t> - </a:t>
            </a:r>
            <a:r>
              <a:rPr lang="en-IN" dirty="0" err="1"/>
              <a:t>çRo</a:t>
            </a:r>
            <a:r>
              <a:rPr lang="en-IN" dirty="0"/>
              <a:t> </a:t>
            </a:r>
            <a:r>
              <a:rPr lang="en-IN" dirty="0" err="1"/>
              <a:t>ùRôÝgùNnÙm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911F4-51FE-480E-94EE-CA6CCFE7418F}"/>
              </a:ext>
            </a:extLst>
          </p:cNvPr>
          <p:cNvSpPr txBox="1"/>
          <p:nvPr/>
        </p:nvSpPr>
        <p:spPr>
          <a:xfrm>
            <a:off x="0" y="54106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2, º</a:t>
            </a:r>
            <a:r>
              <a:rPr lang="en-IN" dirty="0" err="1"/>
              <a:t>ßm</a:t>
            </a:r>
            <a:r>
              <a:rPr lang="en-IN" dirty="0"/>
              <a:t> ×</a:t>
            </a:r>
            <a:r>
              <a:rPr lang="en-IN" dirty="0" err="1"/>
              <a:t>V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/>
              <a:t>]</a:t>
            </a:r>
            <a:r>
              <a:rPr lang="en-IN" dirty="0" err="1"/>
              <a:t>ôp</a:t>
            </a:r>
            <a:r>
              <a:rPr lang="en-IN" dirty="0"/>
              <a:t> - </a:t>
            </a:r>
            <a:r>
              <a:rPr lang="en-IN" dirty="0" err="1"/>
              <a:t>Yô</a:t>
            </a:r>
            <a:r>
              <a:rPr lang="en-IN" dirty="0"/>
              <a:t>¬§ </a:t>
            </a:r>
            <a:r>
              <a:rPr lang="en-IN" dirty="0" err="1"/>
              <a:t>ùTôe¡Pl</a:t>
            </a:r>
            <a:endParaRPr lang="en-IN" dirty="0"/>
          </a:p>
          <a:p>
            <a:r>
              <a:rPr lang="en-IN" dirty="0" err="1"/>
              <a:t>Tô¬p</a:t>
            </a:r>
            <a:r>
              <a:rPr lang="en-IN" dirty="0"/>
              <a:t> </a:t>
            </a:r>
            <a:r>
              <a:rPr lang="en-IN" dirty="0" err="1"/>
              <a:t>SPkRôtúTôp</a:t>
            </a:r>
            <a:r>
              <a:rPr lang="en-IN" dirty="0"/>
              <a:t> - ¿o </a:t>
            </a:r>
            <a:r>
              <a:rPr lang="en-IN" dirty="0" err="1"/>
              <a:t>úUp</a:t>
            </a:r>
            <a:r>
              <a:rPr lang="en-IN" dirty="0"/>
              <a:t> </a:t>
            </a:r>
            <a:r>
              <a:rPr lang="en-IN" dirty="0" err="1"/>
              <a:t>SPkR</a:t>
            </a:r>
            <a:r>
              <a:rPr lang="en-IN" dirty="0"/>
              <a:t> - </a:t>
            </a:r>
            <a:r>
              <a:rPr lang="en-IN" dirty="0" err="1"/>
              <a:t>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A40AA-A9E1-4F33-884C-027CDEBA67FA}"/>
              </a:ext>
            </a:extLst>
          </p:cNvPr>
          <p:cNvSpPr txBox="1"/>
          <p:nvPr/>
        </p:nvSpPr>
        <p:spPr>
          <a:xfrm>
            <a:off x="0" y="54008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3, </a:t>
            </a:r>
            <a:r>
              <a:rPr lang="en-IN" dirty="0" err="1"/>
              <a:t>ÅÑm</a:t>
            </a:r>
            <a:r>
              <a:rPr lang="en-IN" dirty="0"/>
              <a:t> </a:t>
            </a:r>
            <a:r>
              <a:rPr lang="en-IN" dirty="0" err="1"/>
              <a:t>LUr</a:t>
            </a:r>
            <a:r>
              <a:rPr lang="en-IN" dirty="0"/>
              <a:t> </a:t>
            </a:r>
            <a:r>
              <a:rPr lang="en-IN" dirty="0" err="1"/>
              <a:t>ùLôiP</a:t>
            </a:r>
            <a:r>
              <a:rPr lang="en-IN" dirty="0"/>
              <a:t> - </a:t>
            </a:r>
            <a:r>
              <a:rPr lang="en-IN" dirty="0" err="1"/>
              <a:t>YôNû</a:t>
            </a:r>
            <a:r>
              <a:rPr lang="en-IN" dirty="0"/>
              <a:t>]j </a:t>
            </a:r>
            <a:r>
              <a:rPr lang="en-IN" dirty="0" err="1"/>
              <a:t>ûRXjûR</a:t>
            </a:r>
            <a:endParaRPr lang="en-IN" dirty="0"/>
          </a:p>
          <a:p>
            <a:r>
              <a:rPr lang="en-IN" dirty="0" err="1"/>
              <a:t>BûNÙPu</a:t>
            </a:r>
            <a:r>
              <a:rPr lang="en-IN" dirty="0"/>
              <a:t> - U¬ - é£ </a:t>
            </a:r>
            <a:r>
              <a:rPr lang="en-IN" dirty="0" err="1"/>
              <a:t>T¦kR</a:t>
            </a:r>
            <a:r>
              <a:rPr lang="en-IN" dirty="0"/>
              <a:t> - </a:t>
            </a:r>
            <a:r>
              <a:rPr lang="en-IN" dirty="0" err="1"/>
              <a:t>ùTôt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6F490-91B2-49BE-86A2-1D911F264043}"/>
              </a:ext>
            </a:extLst>
          </p:cNvPr>
          <p:cNvSpPr txBox="1"/>
          <p:nvPr/>
        </p:nvSpPr>
        <p:spPr>
          <a:xfrm>
            <a:off x="0" y="54013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4, </a:t>
            </a:r>
            <a:r>
              <a:rPr lang="en-IN" dirty="0" err="1"/>
              <a:t>úTôd¡PUt</a:t>
            </a:r>
            <a:r>
              <a:rPr lang="en-IN" dirty="0"/>
              <a:t>\ Gm </a:t>
            </a:r>
            <a:r>
              <a:rPr lang="en-IN" dirty="0" err="1"/>
              <a:t>Bd¡û</a:t>
            </a:r>
            <a:r>
              <a:rPr lang="en-IN" dirty="0"/>
              <a:t>] </a:t>
            </a:r>
            <a:r>
              <a:rPr lang="en-IN" dirty="0" err="1"/>
              <a:t>VôûYÙm</a:t>
            </a:r>
            <a:endParaRPr lang="en-IN" dirty="0"/>
          </a:p>
          <a:p>
            <a:r>
              <a:rPr lang="en-IN" dirty="0"/>
              <a:t>¿</a:t>
            </a:r>
            <a:r>
              <a:rPr lang="en-IN" dirty="0" err="1"/>
              <a:t>d¡PúY</a:t>
            </a:r>
            <a:r>
              <a:rPr lang="en-IN" dirty="0"/>
              <a:t> </a:t>
            </a:r>
            <a:r>
              <a:rPr lang="en-IN" dirty="0" err="1"/>
              <a:t>UWk-çd</a:t>
            </a:r>
            <a:r>
              <a:rPr lang="en-IN" dirty="0"/>
              <a:t>¡ </a:t>
            </a:r>
            <a:r>
              <a:rPr lang="en-IN" dirty="0" err="1"/>
              <a:t>SPkR</a:t>
            </a:r>
            <a:r>
              <a:rPr lang="en-IN" dirty="0"/>
              <a:t> - St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A3105-E0F3-4BD6-ABBB-4A2627EA0D01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5, Sô²XjúRôo </a:t>
            </a:r>
            <a:r>
              <a:rPr lang="en-IN" dirty="0" err="1"/>
              <a:t>EVo</a:t>
            </a:r>
            <a:r>
              <a:rPr lang="en-IN" dirty="0"/>
              <a:t> - </a:t>
            </a:r>
            <a:r>
              <a:rPr lang="en-IN" dirty="0" err="1"/>
              <a:t>Yôu</a:t>
            </a:r>
            <a:r>
              <a:rPr lang="en-IN" dirty="0"/>
              <a:t> ¨</a:t>
            </a:r>
            <a:r>
              <a:rPr lang="en-IN" dirty="0" err="1"/>
              <a:t>Xj</a:t>
            </a:r>
            <a:r>
              <a:rPr lang="en-IN" dirty="0"/>
              <a:t> </a:t>
            </a:r>
            <a:r>
              <a:rPr lang="en-IN" dirty="0" err="1"/>
              <a:t>úR</a:t>
            </a:r>
            <a:r>
              <a:rPr lang="en-IN" dirty="0"/>
              <a:t>\ - </a:t>
            </a:r>
            <a:r>
              <a:rPr lang="en-IN" dirty="0" err="1"/>
              <a:t>Yp</a:t>
            </a:r>
            <a:endParaRPr lang="en-IN" dirty="0"/>
          </a:p>
          <a:p>
            <a:r>
              <a:rPr lang="en-IN" dirty="0"/>
              <a:t>B¦ </a:t>
            </a:r>
            <a:r>
              <a:rPr lang="en-IN" dirty="0" err="1"/>
              <a:t>Õû</a:t>
            </a:r>
            <a:r>
              <a:rPr lang="en-IN" dirty="0"/>
              <a:t>[</a:t>
            </a:r>
            <a:r>
              <a:rPr lang="en-IN" dirty="0" err="1"/>
              <a:t>j§Pj</a:t>
            </a:r>
            <a:r>
              <a:rPr lang="en-IN" dirty="0"/>
              <a:t> - </a:t>
            </a:r>
            <a:r>
              <a:rPr lang="en-IN" dirty="0" err="1"/>
              <a:t>Rôú</a:t>
            </a:r>
            <a:r>
              <a:rPr lang="en-IN" dirty="0"/>
              <a:t>] </a:t>
            </a:r>
            <a:r>
              <a:rPr lang="en-IN" dirty="0" err="1"/>
              <a:t>ùLôÓjR</a:t>
            </a:r>
            <a:r>
              <a:rPr lang="en-IN" dirty="0"/>
              <a:t> - </a:t>
            </a:r>
            <a:r>
              <a:rPr lang="en-IN" dirty="0" err="1"/>
              <a:t>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BC0C9-CC4F-4830-B2CA-32CC67C4D8C2}"/>
              </a:ext>
            </a:extLst>
          </p:cNvPr>
          <p:cNvSpPr txBox="1"/>
          <p:nvPr/>
        </p:nvSpPr>
        <p:spPr>
          <a:xfrm>
            <a:off x="0" y="540247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6, </a:t>
            </a:r>
            <a:r>
              <a:rPr lang="en-IN" dirty="0" err="1"/>
              <a:t>TôRm</a:t>
            </a:r>
            <a:r>
              <a:rPr lang="en-IN" dirty="0"/>
              <a:t> </a:t>
            </a:r>
            <a:r>
              <a:rPr lang="en-IN" dirty="0" err="1"/>
              <a:t>AûPkRYod</a:t>
            </a:r>
            <a:r>
              <a:rPr lang="en-IN" dirty="0"/>
              <a:t> - </a:t>
            </a:r>
            <a:r>
              <a:rPr lang="en-IN" dirty="0" err="1"/>
              <a:t>LôRYWôn</a:t>
            </a:r>
            <a:r>
              <a:rPr lang="en-IN" dirty="0"/>
              <a:t> ©W</a:t>
            </a:r>
          </a:p>
          <a:p>
            <a:r>
              <a:rPr lang="en-IN" dirty="0" err="1"/>
              <a:t>NôRm</a:t>
            </a:r>
            <a:r>
              <a:rPr lang="en-IN" dirty="0"/>
              <a:t> AÚs </a:t>
            </a:r>
            <a:r>
              <a:rPr lang="en-IN" dirty="0" err="1"/>
              <a:t>úVÑ</a:t>
            </a:r>
            <a:r>
              <a:rPr lang="en-IN" dirty="0"/>
              <a:t> - </a:t>
            </a:r>
            <a:r>
              <a:rPr lang="en-IN" dirty="0" err="1"/>
              <a:t>SôRú</a:t>
            </a:r>
            <a:r>
              <a:rPr lang="en-IN" dirty="0"/>
              <a:t>]. </a:t>
            </a:r>
            <a:r>
              <a:rPr lang="en-IN" dirty="0" err="1"/>
              <a:t>Gußm</a:t>
            </a:r>
            <a:r>
              <a:rPr lang="en-IN" dirty="0"/>
              <a:t> - Eu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140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2021-03-06T05:35:49Z</dcterms:modified>
</cp:coreProperties>
</file>