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6E451-E75C-4F96-8F54-63E4B89D9383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EVoj</a:t>
            </a:r>
            <a:r>
              <a:rPr lang="en-IN" dirty="0"/>
              <a:t>§ </a:t>
            </a:r>
            <a:r>
              <a:rPr lang="en-IN" dirty="0" err="1"/>
              <a:t>EVoj</a:t>
            </a:r>
            <a:r>
              <a:rPr lang="en-IN" dirty="0"/>
              <a:t>§</a:t>
            </a:r>
          </a:p>
          <a:p>
            <a:r>
              <a:rPr lang="en-IN" dirty="0"/>
              <a:t>Es[m </a:t>
            </a:r>
            <a:r>
              <a:rPr lang="en-IN" dirty="0" err="1"/>
              <a:t>U¡ÝûRVô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CDC07-A0DA-4031-B0C5-D3F947E605F8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úSôd¡l</a:t>
            </a:r>
            <a:r>
              <a:rPr lang="en-IN" dirty="0"/>
              <a:t> </a:t>
            </a:r>
            <a:r>
              <a:rPr lang="en-IN" dirty="0" err="1"/>
              <a:t>TôojÕ</a:t>
            </a:r>
            <a:endParaRPr lang="en-IN" dirty="0"/>
          </a:p>
          <a:p>
            <a:r>
              <a:rPr lang="en-IN" dirty="0" err="1"/>
              <a:t>CRVm</a:t>
            </a:r>
            <a:r>
              <a:rPr lang="en-IN" dirty="0"/>
              <a:t> </a:t>
            </a:r>
            <a:r>
              <a:rPr lang="en-IN" dirty="0" err="1"/>
              <a:t>ÕsÞûRVô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697D-49E2-48A1-91F9-7D60CA72C005}"/>
              </a:ext>
            </a:extLst>
          </p:cNvPr>
          <p:cNvSpPr txBox="1"/>
          <p:nvPr/>
        </p:nvSpPr>
        <p:spPr>
          <a:xfrm>
            <a:off x="0" y="540219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LWm</a:t>
            </a:r>
            <a:r>
              <a:rPr lang="en-IN" dirty="0"/>
              <a:t> ©¥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SPjÕ¡Èo</a:t>
            </a:r>
            <a:endParaRPr lang="en-IN" dirty="0"/>
          </a:p>
          <a:p>
            <a:r>
              <a:rPr lang="en-IN" dirty="0" err="1"/>
              <a:t>LôXùUpXôm</a:t>
            </a:r>
            <a:r>
              <a:rPr lang="en-IN" dirty="0"/>
              <a:t> </a:t>
            </a:r>
            <a:r>
              <a:rPr lang="en-IN" dirty="0" err="1"/>
              <a:t>ÑUd¡uÈo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4FCC4-E16A-4929-84EF-68561EE683AA}"/>
              </a:ext>
            </a:extLst>
          </p:cNvPr>
          <p:cNvSpPr txBox="1"/>
          <p:nvPr/>
        </p:nvSpPr>
        <p:spPr>
          <a:xfrm>
            <a:off x="0" y="57536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Su</a:t>
            </a:r>
            <a:r>
              <a:rPr lang="en-IN" dirty="0"/>
              <a:t>± (4) - </a:t>
            </a:r>
            <a:r>
              <a:rPr lang="en-IN" dirty="0" err="1"/>
              <a:t>EmûU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A0BB4-51D4-486A-986C-0C796A0F3C63}"/>
              </a:ext>
            </a:extLst>
          </p:cNvPr>
          <p:cNvSpPr txBox="1"/>
          <p:nvPr/>
        </p:nvSpPr>
        <p:spPr>
          <a:xfrm>
            <a:off x="0" y="54008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Li½ùWpXôm </a:t>
            </a:r>
            <a:r>
              <a:rPr lang="en-IN" dirty="0" err="1"/>
              <a:t>ÕûPd¡uÈo</a:t>
            </a:r>
            <a:endParaRPr lang="en-IN" dirty="0"/>
          </a:p>
          <a:p>
            <a:r>
              <a:rPr lang="en-IN" dirty="0" err="1"/>
              <a:t>LôVùUpXôm</a:t>
            </a:r>
            <a:r>
              <a:rPr lang="en-IN" dirty="0"/>
              <a:t> </a:t>
            </a:r>
            <a:r>
              <a:rPr lang="en-IN" dirty="0" err="1"/>
              <a:t>Btß¡Èo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C7065-0690-498A-8791-63AD8B3991CB}"/>
              </a:ext>
            </a:extLst>
          </p:cNvPr>
          <p:cNvSpPr txBox="1"/>
          <p:nvPr/>
        </p:nvSpPr>
        <p:spPr>
          <a:xfrm>
            <a:off x="0" y="539073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SpXYúW</a:t>
            </a:r>
            <a:r>
              <a:rPr lang="en-IN" dirty="0"/>
              <a:t> </a:t>
            </a:r>
            <a:r>
              <a:rPr lang="en-IN" dirty="0" err="1"/>
              <a:t>YpXYúW</a:t>
            </a:r>
            <a:endParaRPr lang="en-IN" dirty="0"/>
          </a:p>
          <a:p>
            <a:r>
              <a:rPr lang="en-IN" dirty="0" err="1"/>
              <a:t>LôiTYúW</a:t>
            </a:r>
            <a:r>
              <a:rPr lang="en-IN" dirty="0"/>
              <a:t> </a:t>
            </a:r>
            <a:r>
              <a:rPr lang="en-IN" dirty="0" err="1"/>
              <a:t>LôlTYúW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40A89-7F83-40C6-9F4A-83C0E702BB39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CÚlTYúW</a:t>
            </a:r>
            <a:r>
              <a:rPr lang="en-IN" dirty="0"/>
              <a:t> </a:t>
            </a:r>
            <a:r>
              <a:rPr lang="en-IN" dirty="0" err="1"/>
              <a:t>CÚkRYúW</a:t>
            </a:r>
            <a:endParaRPr lang="en-IN" dirty="0"/>
          </a:p>
          <a:p>
            <a:r>
              <a:rPr lang="en-IN" dirty="0"/>
              <a:t>C²úUÛm </a:t>
            </a:r>
            <a:r>
              <a:rPr lang="en-IN" dirty="0" err="1"/>
              <a:t>YÚTYúW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05CE6-9649-4C09-8201-4D3F85AEE047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YÛîhÓm</a:t>
            </a:r>
            <a:r>
              <a:rPr lang="en-IN" dirty="0"/>
              <a:t> §Ú </a:t>
            </a:r>
            <a:r>
              <a:rPr lang="en-IN" dirty="0" err="1"/>
              <a:t>EQúY</a:t>
            </a:r>
            <a:endParaRPr lang="en-IN" dirty="0"/>
          </a:p>
          <a:p>
            <a:r>
              <a:rPr lang="en-IN" dirty="0" err="1"/>
              <a:t>YôZûYdÏm</a:t>
            </a:r>
            <a:r>
              <a:rPr lang="en-IN" dirty="0"/>
              <a:t> </a:t>
            </a:r>
            <a:r>
              <a:rPr lang="en-IN" dirty="0" err="1"/>
              <a:t>SpUÚkúR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63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2021-03-06T05:41:15Z</dcterms:modified>
</cp:coreProperties>
</file>