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403" r:id="rId3"/>
    <p:sldId id="390" r:id="rId4"/>
    <p:sldId id="391" r:id="rId5"/>
    <p:sldId id="392" r:id="rId6"/>
    <p:sldId id="393" r:id="rId7"/>
    <p:sldId id="394" r:id="rId8"/>
    <p:sldId id="3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06-03-2021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09184-7552-4EA1-9577-CDACB8C5C8A6}"/>
              </a:ext>
            </a:extLst>
          </p:cNvPr>
          <p:cNvSpPr txBox="1"/>
          <p:nvPr/>
        </p:nvSpPr>
        <p:spPr>
          <a:xfrm>
            <a:off x="-1" y="5402199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úSôd</a:t>
            </a:r>
            <a:r>
              <a:rPr lang="en-IN" dirty="0"/>
              <a:t>¡ </a:t>
            </a:r>
            <a:r>
              <a:rPr lang="en-IN" dirty="0" err="1"/>
              <a:t>Tôod¡uú</a:t>
            </a:r>
            <a:r>
              <a:rPr lang="en-IN" dirty="0"/>
              <a:t>\u</a:t>
            </a:r>
          </a:p>
          <a:p>
            <a:r>
              <a:rPr lang="en-IN" dirty="0" err="1"/>
              <a:t>EmûU</a:t>
            </a:r>
            <a:r>
              <a:rPr lang="en-IN" dirty="0"/>
              <a:t> ¨û]</a:t>
            </a:r>
            <a:r>
              <a:rPr lang="en-IN" dirty="0" err="1"/>
              <a:t>jÕ</a:t>
            </a:r>
            <a:r>
              <a:rPr lang="en-IN" dirty="0"/>
              <a:t> </a:t>
            </a:r>
            <a:r>
              <a:rPr lang="en-IN" dirty="0" err="1"/>
              <a:t>Õ§d¡uú</a:t>
            </a:r>
            <a:r>
              <a:rPr lang="en-IN" dirty="0"/>
              <a:t>\u - 2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476EC-C146-48C2-84C8-A5017196E821}"/>
              </a:ext>
            </a:extLst>
          </p:cNvPr>
          <p:cNvSpPr txBox="1"/>
          <p:nvPr/>
        </p:nvSpPr>
        <p:spPr>
          <a:xfrm>
            <a:off x="0" y="5764258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CúVûNVô</a:t>
            </a:r>
            <a:r>
              <a:rPr lang="en-IN" dirty="0"/>
              <a:t> </a:t>
            </a:r>
            <a:r>
              <a:rPr lang="en-IN" dirty="0" err="1"/>
              <a:t>vúRôj§Wm</a:t>
            </a:r>
            <a:r>
              <a:rPr lang="en-IN" dirty="0"/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CE1D3-FD16-412E-A542-DA79F5A5A984}"/>
              </a:ext>
            </a:extLst>
          </p:cNvPr>
          <p:cNvSpPr txBox="1"/>
          <p:nvPr/>
        </p:nvSpPr>
        <p:spPr>
          <a:xfrm>
            <a:off x="0" y="54125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EXLm</a:t>
            </a:r>
            <a:r>
              <a:rPr lang="en-IN" dirty="0"/>
              <a:t> </a:t>
            </a:r>
            <a:r>
              <a:rPr lang="en-IN" dirty="0" err="1"/>
              <a:t>ùYßdûL«p</a:t>
            </a:r>
            <a:endParaRPr lang="en-IN" dirty="0"/>
          </a:p>
          <a:p>
            <a:r>
              <a:rPr lang="en-IN" dirty="0"/>
              <a:t>¿</a:t>
            </a:r>
            <a:r>
              <a:rPr lang="en-IN" dirty="0" err="1"/>
              <a:t>úWô</a:t>
            </a:r>
            <a:r>
              <a:rPr lang="en-IN" dirty="0"/>
              <a:t> </a:t>
            </a:r>
            <a:r>
              <a:rPr lang="en-IN" dirty="0" err="1"/>
              <a:t>AûQd¡Èo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E1046-CF9A-4A4E-BC45-D297A720A56E}"/>
              </a:ext>
            </a:extLst>
          </p:cNvPr>
          <p:cNvSpPr txBox="1"/>
          <p:nvPr/>
        </p:nvSpPr>
        <p:spPr>
          <a:xfrm>
            <a:off x="0" y="5402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AûQl©úX</a:t>
            </a:r>
            <a:r>
              <a:rPr lang="en-IN" dirty="0"/>
              <a:t> </a:t>
            </a:r>
            <a:r>
              <a:rPr lang="en-IN" dirty="0" err="1"/>
              <a:t>AkR</a:t>
            </a:r>
            <a:endParaRPr lang="en-IN" dirty="0"/>
          </a:p>
          <a:p>
            <a:r>
              <a:rPr lang="pl-PL" dirty="0"/>
              <a:t>ùYßlûT U\d¡uú\u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03D6A-5198-4773-99BC-A40FABCBABA1}"/>
              </a:ext>
            </a:extLst>
          </p:cNvPr>
          <p:cNvSpPr txBox="1"/>
          <p:nvPr/>
        </p:nvSpPr>
        <p:spPr>
          <a:xfrm>
            <a:off x="0" y="540191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Li¦u</a:t>
            </a:r>
            <a:r>
              <a:rPr lang="en-IN" dirty="0"/>
              <a:t> </a:t>
            </a:r>
            <a:r>
              <a:rPr lang="en-IN" dirty="0" err="1"/>
              <a:t>U¦úTôX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Lôd¡uÈo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B9280-DBC6-4267-AE47-98A3A72EE832}"/>
              </a:ext>
            </a:extLst>
          </p:cNvPr>
          <p:cNvSpPr txBox="1"/>
          <p:nvPr/>
        </p:nvSpPr>
        <p:spPr>
          <a:xfrm>
            <a:off x="-1" y="5402471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EUÕ </a:t>
            </a:r>
            <a:r>
              <a:rPr lang="en-IN" dirty="0" err="1"/>
              <a:t>NêLúU</a:t>
            </a:r>
            <a:endParaRPr lang="en-IN" dirty="0"/>
          </a:p>
          <a:p>
            <a:r>
              <a:rPr lang="en-IN" dirty="0"/>
              <a:t>§]m G]</a:t>
            </a:r>
            <a:r>
              <a:rPr lang="en-IN" dirty="0" err="1"/>
              <a:t>dÏ</a:t>
            </a:r>
            <a:r>
              <a:rPr lang="en-IN" dirty="0"/>
              <a:t> ¾TúU - 2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D9291-3BE0-42E8-971C-A2B96945BB19}"/>
              </a:ext>
            </a:extLst>
          </p:cNvPr>
          <p:cNvSpPr txBox="1"/>
          <p:nvPr/>
        </p:nvSpPr>
        <p:spPr>
          <a:xfrm>
            <a:off x="0" y="54019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</a:t>
            </a:r>
            <a:r>
              <a:rPr lang="en-IN" dirty="0" err="1"/>
              <a:t>úW</a:t>
            </a:r>
            <a:r>
              <a:rPr lang="en-IN" dirty="0"/>
              <a:t> Gu </a:t>
            </a:r>
            <a:r>
              <a:rPr lang="en-IN" dirty="0" err="1"/>
              <a:t>ùNpYm</a:t>
            </a:r>
            <a:endParaRPr lang="en-IN" dirty="0"/>
          </a:p>
          <a:p>
            <a:r>
              <a:rPr lang="en-IN" dirty="0" err="1"/>
              <a:t>JlTt</a:t>
            </a:r>
            <a:r>
              <a:rPr lang="en-IN" dirty="0"/>
              <a:t>\ Gu </a:t>
            </a:r>
            <a:r>
              <a:rPr lang="en-IN" dirty="0" err="1"/>
              <a:t>ùNpYm</a:t>
            </a:r>
            <a:r>
              <a:rPr lang="en-IN" dirty="0"/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7D736-30D6-4F21-A935-B47A94BC9DED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Emªp</a:t>
            </a:r>
            <a:r>
              <a:rPr lang="en-IN" dirty="0"/>
              <a:t> </a:t>
            </a:r>
            <a:r>
              <a:rPr lang="en-IN" dirty="0" err="1"/>
              <a:t>U¡r¡uú</a:t>
            </a:r>
            <a:r>
              <a:rPr lang="en-IN" dirty="0"/>
              <a:t>\u</a:t>
            </a:r>
          </a:p>
          <a:p>
            <a:r>
              <a:rPr lang="pl-PL" dirty="0"/>
              <a:t>Guû] U\d¡uú\u - 2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105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2021-03-06T05:53:41Z</dcterms:modified>
</cp:coreProperties>
</file>