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8" r:id="rId5"/>
    <p:sldId id="392" r:id="rId6"/>
    <p:sldId id="393" r:id="rId7"/>
    <p:sldId id="394" r:id="rId8"/>
    <p:sldId id="3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6042A-C9F4-4CAC-B756-7F5936CD8870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áÓm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áÓúU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NêLj§p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áÓm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áÓúU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1EBB9-155E-4A8E-A46D-285BDE8CE1FF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YôojûRVôp</a:t>
            </a:r>
            <a:r>
              <a:rPr lang="en-IN" dirty="0"/>
              <a:t> ×</a:t>
            </a:r>
            <a:r>
              <a:rPr lang="en-IN" dirty="0" err="1"/>
              <a:t>VpLôtß</a:t>
            </a:r>
            <a:r>
              <a:rPr lang="en-IN" dirty="0"/>
              <a:t> </a:t>
            </a:r>
            <a:r>
              <a:rPr lang="en-IN" dirty="0" err="1"/>
              <a:t>KnkRÕ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TôoûYVôp</a:t>
            </a:r>
            <a:r>
              <a:rPr lang="en-IN" dirty="0"/>
              <a:t> §</a:t>
            </a:r>
            <a:r>
              <a:rPr lang="en-IN" dirty="0" err="1"/>
              <a:t>Úk</a:t>
            </a:r>
            <a:r>
              <a:rPr lang="en-IN" dirty="0"/>
              <a:t>§]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úTÕÚ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9C7F9-132B-4E3E-B03B-B282317DD7D4}"/>
              </a:ext>
            </a:extLst>
          </p:cNvPr>
          <p:cNvSpPr txBox="1"/>
          <p:nvPr/>
        </p:nvSpPr>
        <p:spPr>
          <a:xfrm>
            <a:off x="0" y="53915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áPôRÕ</a:t>
            </a:r>
            <a:r>
              <a:rPr lang="en-IN" dirty="0"/>
              <a:t> </a:t>
            </a:r>
            <a:r>
              <a:rPr lang="en-IN" dirty="0" err="1"/>
              <a:t>JußªpûXúV</a:t>
            </a:r>
            <a:r>
              <a:rPr lang="en-IN" dirty="0"/>
              <a:t> - </a:t>
            </a:r>
            <a:r>
              <a:rPr lang="en-IN" dirty="0" err="1"/>
              <a:t>EmUôp</a:t>
            </a:r>
            <a:endParaRPr lang="en-IN" dirty="0"/>
          </a:p>
          <a:p>
            <a:r>
              <a:rPr lang="en-IN" dirty="0" err="1"/>
              <a:t>EmUôp</a:t>
            </a:r>
            <a:r>
              <a:rPr lang="en-IN" dirty="0"/>
              <a:t> </a:t>
            </a:r>
            <a:r>
              <a:rPr lang="en-IN" dirty="0" err="1"/>
              <a:t>áÓm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áÓm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514B5-39E4-4521-9FDA-F3FE2310CF43}"/>
              </a:ext>
            </a:extLst>
          </p:cNvPr>
          <p:cNvSpPr txBox="1"/>
          <p:nvPr/>
        </p:nvSpPr>
        <p:spPr>
          <a:xfrm>
            <a:off x="1" y="573235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áPôRÕ</a:t>
            </a:r>
            <a:r>
              <a:rPr lang="en-IN" dirty="0"/>
              <a:t> </a:t>
            </a:r>
            <a:r>
              <a:rPr lang="en-IN" dirty="0" err="1"/>
              <a:t>JußªpûXúV</a:t>
            </a:r>
            <a:r>
              <a:rPr lang="en-IN" dirty="0"/>
              <a:t> - </a:t>
            </a:r>
            <a:r>
              <a:rPr lang="en-IN" dirty="0" err="1"/>
              <a:t>EmUôp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5BD6F-9A8F-4D9B-87BC-BD0202A53DBB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RÀjRôs</a:t>
            </a:r>
            <a:r>
              <a:rPr lang="en-IN" dirty="0"/>
              <a:t> </a:t>
            </a:r>
            <a:r>
              <a:rPr lang="en-IN" dirty="0" err="1"/>
              <a:t>U¬jRôs</a:t>
            </a:r>
            <a:r>
              <a:rPr lang="en-IN" dirty="0"/>
              <a:t> </a:t>
            </a:r>
            <a:r>
              <a:rPr lang="en-IN" dirty="0" err="1"/>
              <a:t>ù_TjRôp</a:t>
            </a:r>
            <a:r>
              <a:rPr lang="en-IN" dirty="0"/>
              <a:t> </a:t>
            </a:r>
            <a:r>
              <a:rPr lang="en-IN" dirty="0" err="1"/>
              <a:t>E«ojRôs</a:t>
            </a:r>
            <a:endParaRPr lang="en-IN" dirty="0"/>
          </a:p>
          <a:p>
            <a:r>
              <a:rPr lang="en-IN" dirty="0"/>
              <a:t>§ª</a:t>
            </a:r>
            <a:r>
              <a:rPr lang="en-IN" dirty="0" err="1"/>
              <a:t>oYôR</a:t>
            </a:r>
            <a:r>
              <a:rPr lang="en-IN" dirty="0"/>
              <a:t> </a:t>
            </a:r>
            <a:r>
              <a:rPr lang="en-IN" dirty="0" err="1"/>
              <a:t>Iú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</a:t>
            </a:r>
            <a:r>
              <a:rPr lang="en-IN" dirty="0" err="1"/>
              <a:t>ÑLUô</a:t>
            </a:r>
            <a:r>
              <a:rPr lang="en-IN" dirty="0"/>
              <a:t>¡ </a:t>
            </a:r>
            <a:r>
              <a:rPr lang="en-IN" dirty="0" err="1"/>
              <a:t>SPkRôu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E7D03-0041-4514-A6F8-5909C1E82EEA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Á²u Yô«úX LôÑ YkRúR</a:t>
            </a:r>
          </a:p>
          <a:p>
            <a:r>
              <a:rPr lang="en-IN" dirty="0" err="1"/>
              <a:t>LÝûR«u</a:t>
            </a:r>
            <a:r>
              <a:rPr lang="en-IN" dirty="0"/>
              <a:t> </a:t>
            </a:r>
            <a:r>
              <a:rPr lang="en-IN" dirty="0" err="1"/>
              <a:t>Yô«úX</a:t>
            </a:r>
            <a:r>
              <a:rPr lang="en-IN" dirty="0"/>
              <a:t> </a:t>
            </a:r>
            <a:r>
              <a:rPr lang="en-IN" dirty="0" err="1"/>
              <a:t>úTfÑ</a:t>
            </a:r>
            <a:r>
              <a:rPr lang="en-IN" dirty="0"/>
              <a:t> </a:t>
            </a:r>
            <a:r>
              <a:rPr lang="en-IN" dirty="0" err="1"/>
              <a:t>YkRúR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9F87-5761-4AA5-A7BC-254E28F6649B}"/>
              </a:ext>
            </a:extLst>
          </p:cNvPr>
          <p:cNvSpPr txBox="1"/>
          <p:nvPr/>
        </p:nvSpPr>
        <p:spPr>
          <a:xfrm>
            <a:off x="-1" y="539156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Tu</a:t>
            </a:r>
            <a:r>
              <a:rPr lang="en-IN" dirty="0"/>
              <a:t> I¾Ï </a:t>
            </a:r>
            <a:r>
              <a:rPr lang="en-IN" dirty="0" err="1"/>
              <a:t>çdLjRôp</a:t>
            </a:r>
            <a:r>
              <a:rPr lang="en-IN" dirty="0"/>
              <a:t> ®</a:t>
            </a:r>
            <a:r>
              <a:rPr lang="en-IN" dirty="0" err="1"/>
              <a:t>ÝkRôu</a:t>
            </a:r>
            <a:endParaRPr lang="en-IN" dirty="0"/>
          </a:p>
          <a:p>
            <a:r>
              <a:rPr lang="en-IN" dirty="0"/>
              <a:t>C\</a:t>
            </a:r>
            <a:r>
              <a:rPr lang="en-IN" dirty="0" err="1"/>
              <a:t>kÕm</a:t>
            </a:r>
            <a:r>
              <a:rPr lang="en-IN" dirty="0"/>
              <a:t> </a:t>
            </a:r>
            <a:r>
              <a:rPr lang="en-IN" dirty="0" err="1"/>
              <a:t>GÝkRôu</a:t>
            </a:r>
            <a:r>
              <a:rPr lang="en-IN" dirty="0"/>
              <a:t> </a:t>
            </a:r>
            <a:r>
              <a:rPr lang="en-IN" dirty="0" err="1"/>
              <a:t>TÜp</a:t>
            </a:r>
            <a:r>
              <a:rPr lang="en-IN" dirty="0"/>
              <a:t> </a:t>
            </a:r>
            <a:r>
              <a:rPr lang="en-IN" dirty="0" err="1"/>
              <a:t>Auß</a:t>
            </a:r>
            <a:r>
              <a:rPr lang="en-IN" dirty="0"/>
              <a:t> ù_©</a:t>
            </a:r>
            <a:r>
              <a:rPr lang="en-IN" dirty="0" err="1"/>
              <a:t>jRRôp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70EDD-12BE-48EF-B0CA-B83F634D12B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Lôíu</a:t>
            </a:r>
            <a:r>
              <a:rPr lang="en-IN" dirty="0"/>
              <a:t>± ¨</a:t>
            </a:r>
            <a:r>
              <a:rPr lang="en-IN" dirty="0" err="1"/>
              <a:t>pùXuß</a:t>
            </a:r>
            <a:r>
              <a:rPr lang="en-IN" dirty="0"/>
              <a:t> </a:t>
            </a:r>
            <a:r>
              <a:rPr lang="en-IN" dirty="0" err="1"/>
              <a:t>Lj</a:t>
            </a:r>
            <a:r>
              <a:rPr lang="en-IN" dirty="0"/>
              <a:t>§]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TÜp</a:t>
            </a:r>
            <a:r>
              <a:rPr lang="en-IN" dirty="0"/>
              <a:t> </a:t>
            </a:r>
            <a:r>
              <a:rPr lang="en-IN" dirty="0" err="1"/>
              <a:t>Auß</a:t>
            </a:r>
            <a:endParaRPr lang="en-IN" dirty="0"/>
          </a:p>
          <a:p>
            <a:r>
              <a:rPr lang="en-IN" dirty="0" err="1"/>
              <a:t>ØPYu</a:t>
            </a:r>
            <a:r>
              <a:rPr lang="en-IN" dirty="0"/>
              <a:t> </a:t>
            </a:r>
            <a:r>
              <a:rPr lang="en-IN" dirty="0" err="1"/>
              <a:t>SPkRôu</a:t>
            </a:r>
            <a:r>
              <a:rPr lang="en-IN" dirty="0"/>
              <a:t> </a:t>
            </a:r>
            <a:r>
              <a:rPr lang="en-IN" dirty="0" err="1"/>
              <a:t>Äv§Wô</a:t>
            </a:r>
            <a:r>
              <a:rPr lang="en-IN" dirty="0"/>
              <a:t> </a:t>
            </a:r>
            <a:r>
              <a:rPr lang="en-IN" dirty="0" err="1"/>
              <a:t>SL¬úX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107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67</cp:revision>
  <dcterms:created xsi:type="dcterms:W3CDTF">2019-11-02T16:27:41Z</dcterms:created>
  <dcterms:modified xsi:type="dcterms:W3CDTF">2021-03-06T06:04:22Z</dcterms:modified>
</cp:coreProperties>
</file>