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1AED9-EF38-4AAD-8382-A906BCE34A2B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ELkR</a:t>
            </a:r>
            <a:r>
              <a:rPr lang="en-IN" dirty="0"/>
              <a:t> </a:t>
            </a:r>
            <a:r>
              <a:rPr lang="en-IN" dirty="0" err="1"/>
              <a:t>Lô¦dûLVôn</a:t>
            </a:r>
            <a:endParaRPr lang="en-IN" dirty="0"/>
          </a:p>
          <a:p>
            <a:r>
              <a:rPr lang="en-IN" dirty="0" err="1"/>
              <a:t>Jl×dùLôÓjúRû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F2423-6384-4927-B7D7-0C93F72DE37E}"/>
              </a:ext>
            </a:extLst>
          </p:cNvPr>
          <p:cNvSpPr txBox="1"/>
          <p:nvPr/>
        </p:nvSpPr>
        <p:spPr>
          <a:xfrm>
            <a:off x="10633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RlTôUp</a:t>
            </a:r>
            <a:r>
              <a:rPr lang="en-IN" dirty="0"/>
              <a:t> </a:t>
            </a:r>
            <a:r>
              <a:rPr lang="en-IN" dirty="0" err="1"/>
              <a:t>Yû</a:t>
            </a:r>
            <a:r>
              <a:rPr lang="en-IN" dirty="0"/>
              <a:t>]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ùLôsÞm</a:t>
            </a:r>
            <a:endParaRPr lang="en-IN" dirty="0"/>
          </a:p>
          <a:p>
            <a:r>
              <a:rPr lang="en-IN" dirty="0" err="1"/>
              <a:t>ElTôL</a:t>
            </a:r>
            <a:r>
              <a:rPr lang="en-IN" dirty="0"/>
              <a:t> </a:t>
            </a:r>
            <a:r>
              <a:rPr lang="en-IN" dirty="0" err="1"/>
              <a:t>TVuTÓjÕm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AA3A0-259C-484F-9C68-EF96585851BC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ÑLkR</a:t>
            </a:r>
            <a:r>
              <a:rPr lang="en-IN" dirty="0"/>
              <a:t> </a:t>
            </a:r>
            <a:r>
              <a:rPr lang="en-IN" dirty="0" err="1"/>
              <a:t>YôNû</a:t>
            </a:r>
            <a:r>
              <a:rPr lang="en-IN" dirty="0"/>
              <a:t>]</a:t>
            </a:r>
            <a:r>
              <a:rPr lang="en-IN" dirty="0" err="1"/>
              <a:t>Vôn</a:t>
            </a:r>
            <a:endParaRPr lang="en-IN" dirty="0"/>
          </a:p>
          <a:p>
            <a:r>
              <a:rPr lang="en-IN" dirty="0" err="1"/>
              <a:t>ÖLokÕ</a:t>
            </a:r>
            <a:r>
              <a:rPr lang="en-IN" dirty="0"/>
              <a:t> </a:t>
            </a:r>
            <a:r>
              <a:rPr lang="en-IN" dirty="0" err="1"/>
              <a:t>U¡ÝûUVô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2E0A-0B7F-4A4F-91F6-9AD93E3898E1}"/>
              </a:ext>
            </a:extLst>
          </p:cNvPr>
          <p:cNvSpPr txBox="1"/>
          <p:nvPr/>
        </p:nvSpPr>
        <p:spPr>
          <a:xfrm>
            <a:off x="-1" y="540164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RLlTú</a:t>
            </a:r>
            <a:r>
              <a:rPr lang="en-IN" dirty="0"/>
              <a:t>]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ÀPj§p</a:t>
            </a:r>
            <a:endParaRPr lang="en-IN" dirty="0"/>
          </a:p>
          <a:p>
            <a:r>
              <a:rPr lang="en-IN" dirty="0"/>
              <a:t>RL]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Vôú</a:t>
            </a:r>
            <a:r>
              <a:rPr lang="en-IN" dirty="0"/>
              <a:t>]u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395AB-C968-4CF3-8B3C-4160DEF8555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C\d¡®</a:t>
            </a:r>
            <a:r>
              <a:rPr lang="en-IN" dirty="0" err="1"/>
              <a:t>Óm</a:t>
            </a:r>
            <a:endParaRPr lang="en-IN" dirty="0"/>
          </a:p>
          <a:p>
            <a:r>
              <a:rPr lang="en-IN" dirty="0" err="1"/>
              <a:t>Øt±Ûm</a:t>
            </a:r>
            <a:r>
              <a:rPr lang="en-IN" dirty="0"/>
              <a:t> </a:t>
            </a:r>
            <a:r>
              <a:rPr lang="en-IN" dirty="0" err="1"/>
              <a:t>G¬jÕ®Óm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B3E47-75F0-4622-B1B4-A1014DE3E74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úYiPôR</a:t>
            </a:r>
            <a:r>
              <a:rPr lang="en-IN" dirty="0"/>
              <a:t> </a:t>
            </a:r>
            <a:r>
              <a:rPr lang="en-IN" dirty="0" err="1"/>
              <a:t>ùTXÅ</a:t>
            </a:r>
            <a:r>
              <a:rPr lang="en-IN" dirty="0"/>
              <a:t>]</a:t>
            </a:r>
            <a:r>
              <a:rPr lang="en-IN" dirty="0" err="1"/>
              <a:t>eLs</a:t>
            </a:r>
            <a:endParaRPr lang="en-IN" dirty="0"/>
          </a:p>
          <a:p>
            <a:r>
              <a:rPr lang="en-IN" dirty="0" err="1"/>
              <a:t>BiPYô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ûYd¡uú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4073F-D48F-4D0F-8B82-2A3D0E4295E6}"/>
              </a:ext>
            </a:extLst>
          </p:cNvPr>
          <p:cNvSpPr txBox="1"/>
          <p:nvPr/>
        </p:nvSpPr>
        <p:spPr>
          <a:xfrm>
            <a:off x="-1" y="540246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ÁiÓm</a:t>
            </a:r>
            <a:r>
              <a:rPr lang="en-IN" dirty="0"/>
              <a:t> </a:t>
            </a:r>
            <a:r>
              <a:rPr lang="en-IN" dirty="0" err="1"/>
              <a:t>RûX</a:t>
            </a:r>
            <a:r>
              <a:rPr lang="en-IN" dirty="0"/>
              <a:t> </a:t>
            </a:r>
            <a:r>
              <a:rPr lang="en-IN" dirty="0" err="1"/>
              <a:t>çdLôUp</a:t>
            </a:r>
            <a:endParaRPr lang="en-IN" dirty="0"/>
          </a:p>
          <a:p>
            <a:r>
              <a:rPr lang="en-IN" dirty="0" err="1"/>
              <a:t>UôiÓ</a:t>
            </a:r>
            <a:r>
              <a:rPr lang="en-IN" dirty="0"/>
              <a:t> </a:t>
            </a:r>
            <a:r>
              <a:rPr lang="en-IN" dirty="0" err="1"/>
              <a:t>U¥VhÓúU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6BE52-7358-4BDD-9091-7ED1D01EC757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çnûUVôdÏm</a:t>
            </a:r>
            <a:endParaRPr lang="en-IN" dirty="0"/>
          </a:p>
          <a:p>
            <a:r>
              <a:rPr lang="en-IN" dirty="0" err="1"/>
              <a:t>LojRô</a:t>
            </a:r>
            <a:r>
              <a:rPr lang="en-IN" dirty="0"/>
              <a:t> </a:t>
            </a:r>
            <a:r>
              <a:rPr lang="en-IN" dirty="0" err="1"/>
              <a:t>EûU</a:t>
            </a:r>
            <a:r>
              <a:rPr lang="en-IN" dirty="0"/>
              <a:t> </a:t>
            </a:r>
            <a:r>
              <a:rPr lang="en-IN" dirty="0" err="1"/>
              <a:t>TôodLÔm</a:t>
            </a:r>
            <a:r>
              <a:rPr lang="en-IN" dirty="0"/>
              <a:t> - Gu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5D71-EF84-4157-987D-27AE93EE5B7F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LôÕLs</a:t>
            </a:r>
            <a:r>
              <a:rPr lang="en-IN" dirty="0"/>
              <a:t> §\</a:t>
            </a:r>
            <a:r>
              <a:rPr lang="en-IN" dirty="0" err="1"/>
              <a:t>kRÚÞm</a:t>
            </a:r>
            <a:endParaRPr lang="en-IN" dirty="0"/>
          </a:p>
          <a:p>
            <a:r>
              <a:rPr lang="pt-BR" dirty="0"/>
              <a:t>LojRo Em ÏWp úLhLÔm - Gu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6F1CA-94BB-4786-BA54-8DFC5E517AC3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NêLj§p</a:t>
            </a:r>
            <a:endParaRPr lang="en-IN" dirty="0"/>
          </a:p>
          <a:p>
            <a:r>
              <a:rPr lang="en-IN" dirty="0" err="1"/>
              <a:t>BoYUôn</a:t>
            </a:r>
            <a:r>
              <a:rPr lang="en-IN" dirty="0"/>
              <a:t> </a:t>
            </a:r>
            <a:r>
              <a:rPr lang="en-IN" dirty="0" err="1"/>
              <a:t>YkúRû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100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2021-03-06T06:23:13Z</dcterms:modified>
</cp:coreProperties>
</file>