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036AF-3639-4B64-9517-8E1FF835DBB3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CÓdLUô</a:t>
            </a:r>
            <a:r>
              <a:rPr lang="en-IN" dirty="0"/>
              <a:t>]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Y¯úV</a:t>
            </a:r>
            <a:endParaRPr lang="en-IN" dirty="0"/>
          </a:p>
          <a:p>
            <a:r>
              <a:rPr lang="en-IN" dirty="0" err="1"/>
              <a:t>YÚk</a:t>
            </a:r>
            <a:r>
              <a:rPr lang="en-IN" dirty="0"/>
              <a:t>§ </a:t>
            </a:r>
            <a:r>
              <a:rPr lang="en-IN" dirty="0" err="1"/>
              <a:t>ÖûZV</a:t>
            </a:r>
            <a:r>
              <a:rPr lang="en-IN" dirty="0"/>
              <a:t> </a:t>
            </a:r>
            <a:r>
              <a:rPr lang="en-IN" dirty="0" err="1"/>
              <a:t>ØVu±ÓúYôm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52C2D-3E5C-4D30-9354-8A187BC95EC2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£ÛûY ÑUkÕ CúVÑ®u ©u</a:t>
            </a:r>
          </a:p>
          <a:p>
            <a:r>
              <a:rPr lang="en-IN" dirty="0"/>
              <a:t>£¬</a:t>
            </a:r>
            <a:r>
              <a:rPr lang="en-IN" dirty="0" err="1"/>
              <a:t>jR</a:t>
            </a:r>
            <a:r>
              <a:rPr lang="en-IN" dirty="0"/>
              <a:t> </a:t>
            </a:r>
            <a:r>
              <a:rPr lang="en-IN" dirty="0" err="1"/>
              <a:t>ØLUôn</a:t>
            </a:r>
            <a:r>
              <a:rPr lang="en-IN" dirty="0"/>
              <a:t> </a:t>
            </a:r>
            <a:r>
              <a:rPr lang="en-IN" dirty="0" err="1"/>
              <a:t>ùNu±ÓúYôm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B1ABF-435F-4B3E-AA58-07B068BEC0E4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YôrÜdÏ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CÓdLUô</a:t>
            </a:r>
            <a:r>
              <a:rPr lang="en-IN" dirty="0"/>
              <a:t>]Õ</a:t>
            </a:r>
          </a:p>
          <a:p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ÏßLXô</a:t>
            </a:r>
            <a:r>
              <a:rPr lang="en-IN" dirty="0"/>
              <a:t>]Õ - £</a:t>
            </a:r>
            <a:r>
              <a:rPr lang="en-IN" dirty="0" err="1"/>
              <a:t>ÛûY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BF95-65FD-4C19-B219-CDF726C40AA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EXLm</a:t>
            </a:r>
            <a:endParaRPr lang="en-IN" dirty="0"/>
          </a:p>
          <a:p>
            <a:r>
              <a:rPr lang="en-IN" dirty="0" err="1"/>
              <a:t>JÚSôs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C386C-9065-4795-B1C5-2F8A27356DFD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×Õ Yô]m éª úSôd¡</a:t>
            </a:r>
          </a:p>
          <a:p>
            <a:r>
              <a:rPr lang="en-IN" dirty="0" err="1"/>
              <a:t>TVQm</a:t>
            </a:r>
            <a:r>
              <a:rPr lang="en-IN" dirty="0"/>
              <a:t> </a:t>
            </a:r>
            <a:r>
              <a:rPr lang="en-IN" dirty="0" err="1"/>
              <a:t>ùNn¡uú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B0C85-9315-4D05-9F0F-77D03468551B}"/>
              </a:ext>
            </a:extLst>
          </p:cNvPr>
          <p:cNvSpPr txBox="1"/>
          <p:nvPr/>
        </p:nvSpPr>
        <p:spPr>
          <a:xfrm>
            <a:off x="-1" y="54019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CqYôr®u</a:t>
            </a:r>
            <a:r>
              <a:rPr lang="en-IN" dirty="0"/>
              <a:t>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/>
              <a:t>£X </a:t>
            </a:r>
            <a:r>
              <a:rPr lang="en-IN" dirty="0" err="1"/>
              <a:t>LôXmRôu</a:t>
            </a:r>
            <a:r>
              <a:rPr lang="en-IN" dirty="0"/>
              <a:t> ¿¥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C80B5-1B0D-4585-8AA3-218B83B6F4E3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CûQ«pXôR</a:t>
            </a:r>
            <a:r>
              <a:rPr lang="en-IN" dirty="0"/>
              <a:t> </a:t>
            </a:r>
            <a:r>
              <a:rPr lang="en-IN" dirty="0" err="1"/>
              <a:t>U¡ûU</a:t>
            </a:r>
            <a:endParaRPr lang="en-IN" dirty="0"/>
          </a:p>
          <a:p>
            <a:r>
              <a:rPr lang="en-IN" dirty="0"/>
              <a:t>C²úUp </a:t>
            </a:r>
            <a:r>
              <a:rPr lang="en-IN" dirty="0" err="1"/>
              <a:t>SUdÏiÓ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8626D-BF0C-4554-9CF2-DA8B0A84BF0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A¯ÜdÏ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Yô«p</a:t>
            </a:r>
            <a:endParaRPr lang="en-IN" dirty="0"/>
          </a:p>
          <a:p>
            <a:r>
              <a:rPr lang="en-IN" dirty="0"/>
              <a:t>ª</a:t>
            </a:r>
            <a:r>
              <a:rPr lang="en-IN" dirty="0" err="1"/>
              <a:t>LÜm</a:t>
            </a:r>
            <a:r>
              <a:rPr lang="en-IN" dirty="0"/>
              <a:t> </a:t>
            </a:r>
            <a:r>
              <a:rPr lang="en-IN" dirty="0" err="1"/>
              <a:t>ALu</a:t>
            </a:r>
            <a:r>
              <a:rPr lang="en-IN" dirty="0"/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D7A79-BE7C-4324-9200-828881A24F2C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TôRô</a:t>
            </a:r>
            <a:r>
              <a:rPr lang="en-IN" dirty="0"/>
              <a:t>[m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TôûR</a:t>
            </a:r>
            <a:endParaRPr lang="en-IN" dirty="0"/>
          </a:p>
          <a:p>
            <a:r>
              <a:rPr lang="en-IN" dirty="0"/>
              <a:t>ª</a:t>
            </a:r>
            <a:r>
              <a:rPr lang="en-IN" dirty="0" err="1"/>
              <a:t>LÜm</a:t>
            </a:r>
            <a:r>
              <a:rPr lang="en-IN" dirty="0"/>
              <a:t> ®¬</a:t>
            </a:r>
            <a:r>
              <a:rPr lang="en-IN" dirty="0" err="1"/>
              <a:t>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104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2021-03-06T06:33:39Z</dcterms:modified>
</cp:coreProperties>
</file>