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40A99-36C7-4750-B52E-20A55EF384F7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BúWôd¡Vm</a:t>
            </a:r>
            <a:r>
              <a:rPr lang="en-IN" dirty="0"/>
              <a:t> </a:t>
            </a:r>
            <a:r>
              <a:rPr lang="en-IN" dirty="0" err="1"/>
              <a:t>BúWôd¡Vm</a:t>
            </a:r>
            <a:endParaRPr lang="en-IN" dirty="0"/>
          </a:p>
          <a:p>
            <a:r>
              <a:rPr lang="en-IN" dirty="0" err="1"/>
              <a:t>AlTô®u</a:t>
            </a:r>
            <a:r>
              <a:rPr lang="en-IN" dirty="0"/>
              <a:t> </a:t>
            </a:r>
            <a:r>
              <a:rPr lang="en-IN" dirty="0" err="1"/>
              <a:t>NêLj§p</a:t>
            </a:r>
            <a:r>
              <a:rPr lang="en-IN" dirty="0"/>
              <a:t> </a:t>
            </a:r>
            <a:r>
              <a:rPr lang="en-IN" dirty="0" err="1"/>
              <a:t>BúWôd¡Vm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5B8C3-C4CE-4B58-B3C7-706F13EF0102}"/>
              </a:ext>
            </a:extLst>
          </p:cNvPr>
          <p:cNvSpPr txBox="1"/>
          <p:nvPr/>
        </p:nvSpPr>
        <p:spPr>
          <a:xfrm>
            <a:off x="0" y="53988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¿§«u </a:t>
            </a:r>
            <a:r>
              <a:rPr lang="es-ES" dirty="0" err="1"/>
              <a:t>ã¬Vu</a:t>
            </a:r>
            <a:r>
              <a:rPr lang="es-ES" dirty="0"/>
              <a:t> </a:t>
            </a:r>
            <a:r>
              <a:rPr lang="es-ES" dirty="0" err="1"/>
              <a:t>GuúUúX</a:t>
            </a:r>
            <a:r>
              <a:rPr lang="es-ES" dirty="0"/>
              <a:t> - </a:t>
            </a:r>
            <a:r>
              <a:rPr lang="es-ES" dirty="0" err="1"/>
              <a:t>AYo</a:t>
            </a:r>
            <a:endParaRPr lang="es-ES" dirty="0"/>
          </a:p>
          <a:p>
            <a:r>
              <a:rPr lang="en-IN" dirty="0"/>
              <a:t>£\¡u ¨</a:t>
            </a:r>
            <a:r>
              <a:rPr lang="en-IN" dirty="0" err="1"/>
              <a:t>Z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BúWôd¡Vm</a:t>
            </a:r>
            <a:r>
              <a:rPr lang="en-IN" dirty="0"/>
              <a:t> - 2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A6B3D-9A5C-42F8-94E6-38C6D721E1F6}"/>
              </a:ext>
            </a:extLst>
          </p:cNvPr>
          <p:cNvSpPr txBox="1"/>
          <p:nvPr/>
        </p:nvSpPr>
        <p:spPr>
          <a:xfrm>
            <a:off x="0" y="53997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LhÓLs</a:t>
            </a:r>
            <a:r>
              <a:rPr lang="en-US" dirty="0"/>
              <a:t> </a:t>
            </a:r>
            <a:r>
              <a:rPr lang="en-US" dirty="0" err="1"/>
              <a:t>A®rdLlThP</a:t>
            </a:r>
            <a:r>
              <a:rPr lang="en-US" dirty="0"/>
              <a:t> </a:t>
            </a:r>
            <a:r>
              <a:rPr lang="en-US" dirty="0" err="1"/>
              <a:t>LußdÏh</a:t>
            </a:r>
            <a:r>
              <a:rPr lang="en-US" dirty="0"/>
              <a:t>¥</a:t>
            </a:r>
          </a:p>
          <a:p>
            <a:r>
              <a:rPr lang="en-IN" dirty="0" err="1"/>
              <a:t>ùLôÝjR</a:t>
            </a:r>
            <a:r>
              <a:rPr lang="en-IN" dirty="0"/>
              <a:t> </a:t>
            </a:r>
            <a:r>
              <a:rPr lang="en-IN" dirty="0" err="1"/>
              <a:t>LußL</a:t>
            </a:r>
            <a:r>
              <a:rPr lang="en-IN" dirty="0"/>
              <a:t>[</a:t>
            </a:r>
            <a:r>
              <a:rPr lang="en-IN" dirty="0" err="1"/>
              <a:t>ôn</a:t>
            </a:r>
            <a:r>
              <a:rPr lang="en-IN" dirty="0"/>
              <a:t> Y[</a:t>
            </a:r>
            <a:r>
              <a:rPr lang="en-IN" dirty="0" err="1"/>
              <a:t>ÚúYôm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AE52A-3D19-4728-92FF-42599CF9D72B}"/>
              </a:ext>
            </a:extLst>
          </p:cNvPr>
          <p:cNvSpPr txBox="1"/>
          <p:nvPr/>
        </p:nvSpPr>
        <p:spPr>
          <a:xfrm>
            <a:off x="0" y="54002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ÕuUôodL</a:t>
            </a:r>
            <a:r>
              <a:rPr lang="en-IN" dirty="0"/>
              <a:t> </a:t>
            </a:r>
            <a:r>
              <a:rPr lang="en-IN" dirty="0" err="1"/>
              <a:t>NôjRôû</a:t>
            </a:r>
            <a:r>
              <a:rPr lang="en-IN" dirty="0"/>
              <a:t>] ª§</a:t>
            </a:r>
            <a:r>
              <a:rPr lang="en-IN" dirty="0" err="1"/>
              <a:t>lúTôm</a:t>
            </a:r>
            <a:endParaRPr lang="en-IN" dirty="0"/>
          </a:p>
          <a:p>
            <a:r>
              <a:rPr lang="en-IN" dirty="0" err="1"/>
              <a:t>Lô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¸r </a:t>
            </a:r>
            <a:r>
              <a:rPr lang="en-IN" dirty="0" err="1"/>
              <a:t>NômTXôn</a:t>
            </a:r>
            <a:r>
              <a:rPr lang="en-IN" dirty="0"/>
              <a:t> </a:t>
            </a:r>
            <a:r>
              <a:rPr lang="en-IN" dirty="0" err="1"/>
              <a:t>G¬lúTôm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E519A-4262-4ED3-AE12-A989D4E31A74}"/>
              </a:ext>
            </a:extLst>
          </p:cNvPr>
          <p:cNvSpPr txBox="1"/>
          <p:nvPr/>
        </p:nvSpPr>
        <p:spPr>
          <a:xfrm>
            <a:off x="0" y="54010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CúVNlTô</a:t>
            </a:r>
            <a:r>
              <a:rPr lang="en-IN" dirty="0"/>
              <a:t> </a:t>
            </a:r>
            <a:r>
              <a:rPr lang="en-IN" dirty="0" err="1"/>
              <a:t>úSônLû</a:t>
            </a:r>
            <a:r>
              <a:rPr lang="en-IN" dirty="0"/>
              <a:t>[ </a:t>
            </a:r>
            <a:r>
              <a:rPr lang="en-IN" dirty="0" err="1"/>
              <a:t>ÑUkRRôp</a:t>
            </a:r>
            <a:r>
              <a:rPr lang="en-IN" dirty="0"/>
              <a:t> - C²</a:t>
            </a:r>
          </a:p>
          <a:p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ÑUdL</a:t>
            </a:r>
            <a:r>
              <a:rPr lang="en-IN" dirty="0"/>
              <a:t> </a:t>
            </a:r>
            <a:r>
              <a:rPr lang="en-IN" dirty="0" err="1"/>
              <a:t>úRûY«pûX</a:t>
            </a:r>
            <a:r>
              <a:rPr lang="en-IN" dirty="0"/>
              <a:t> </a:t>
            </a:r>
            <a:r>
              <a:rPr lang="en-IN" dirty="0" err="1"/>
              <a:t>úRûY«pûX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70C32-835B-46A8-86AD-4EC0E5AA2397}"/>
              </a:ext>
            </a:extLst>
          </p:cNvPr>
          <p:cNvSpPr txBox="1"/>
          <p:nvPr/>
        </p:nvSpPr>
        <p:spPr>
          <a:xfrm>
            <a:off x="0" y="53910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</a:t>
            </a:r>
            <a:r>
              <a:rPr lang="en-IN" dirty="0"/>
              <a:t>\</a:t>
            </a:r>
            <a:r>
              <a:rPr lang="en-IN" dirty="0" err="1"/>
              <a:t>ôûU</a:t>
            </a:r>
            <a:r>
              <a:rPr lang="en-IN" dirty="0"/>
              <a:t> </a:t>
            </a:r>
            <a:r>
              <a:rPr lang="en-IN" dirty="0" err="1"/>
              <a:t>AYçß</a:t>
            </a:r>
            <a:r>
              <a:rPr lang="en-IN" dirty="0"/>
              <a:t> </a:t>
            </a:r>
            <a:r>
              <a:rPr lang="en-IN" dirty="0" err="1"/>
              <a:t>ALtßúYôm</a:t>
            </a:r>
            <a:endParaRPr lang="en-IN" dirty="0"/>
          </a:p>
          <a:p>
            <a:r>
              <a:rPr lang="en-IN" dirty="0" err="1"/>
              <a:t>YgNLm</a:t>
            </a:r>
            <a:r>
              <a:rPr lang="en-IN" dirty="0"/>
              <a:t> </a:t>
            </a:r>
            <a:r>
              <a:rPr lang="en-IN" dirty="0" err="1"/>
              <a:t>ùY°úYPm</a:t>
            </a:r>
            <a:r>
              <a:rPr lang="en-IN" dirty="0"/>
              <a:t> ¿</a:t>
            </a:r>
            <a:r>
              <a:rPr lang="en-IN" dirty="0" err="1"/>
              <a:t>dÏúYôm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2C619-029C-458E-8A30-69385A8A56AD}"/>
              </a:ext>
            </a:extLst>
          </p:cNvPr>
          <p:cNvSpPr txBox="1"/>
          <p:nvPr/>
        </p:nvSpPr>
        <p:spPr>
          <a:xfrm>
            <a:off x="0" y="53915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</a:t>
            </a:r>
            <a:r>
              <a:rPr lang="en-IN" dirty="0" err="1"/>
              <a:t>Rôn</a:t>
            </a:r>
            <a:r>
              <a:rPr lang="en-IN" dirty="0"/>
              <a:t> ©\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ÏZkûRLs</a:t>
            </a:r>
            <a:r>
              <a:rPr lang="en-IN" dirty="0"/>
              <a:t> </a:t>
            </a:r>
            <a:r>
              <a:rPr lang="en-IN" dirty="0" err="1"/>
              <a:t>úTôp</a:t>
            </a:r>
            <a:endParaRPr lang="en-IN" dirty="0"/>
          </a:p>
          <a:p>
            <a:r>
              <a:rPr lang="en-IN" dirty="0" err="1"/>
              <a:t>YôojûRVôm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YôgûNVôm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95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2021-03-06T06:43:29Z</dcterms:modified>
</cp:coreProperties>
</file>