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588DB-170C-4D32-BFD2-D357DEC4674B}"/>
              </a:ext>
            </a:extLst>
          </p:cNvPr>
          <p:cNvSpPr txBox="1"/>
          <p:nvPr/>
        </p:nvSpPr>
        <p:spPr>
          <a:xfrm>
            <a:off x="0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 </a:t>
            </a:r>
            <a:r>
              <a:rPr lang="en-IN" dirty="0" err="1"/>
              <a:t>GeLs</a:t>
            </a:r>
            <a:r>
              <a:rPr lang="en-IN" dirty="0"/>
              <a:t> Au×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A¥úVôûW</a:t>
            </a:r>
            <a:r>
              <a:rPr lang="en-IN" dirty="0"/>
              <a:t> </a:t>
            </a:r>
            <a:r>
              <a:rPr lang="en-IN" dirty="0" err="1"/>
              <a:t>BhùLôiÓ</a:t>
            </a:r>
            <a:r>
              <a:rPr lang="en-IN" dirty="0"/>
              <a:t> </a:t>
            </a:r>
            <a:r>
              <a:rPr lang="en-IN" dirty="0" err="1"/>
              <a:t>SPjÕúU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9872-1524-4293-A6FF-B921AA57A3EA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Wô_ô®u</a:t>
            </a:r>
            <a:r>
              <a:rPr lang="en-IN" dirty="0"/>
              <a:t> </a:t>
            </a:r>
            <a:r>
              <a:rPr lang="en-IN" dirty="0" err="1"/>
              <a:t>CWiPôm</a:t>
            </a:r>
            <a:r>
              <a:rPr lang="en-IN" dirty="0"/>
              <a:t> </a:t>
            </a:r>
            <a:r>
              <a:rPr lang="en-IN" dirty="0" err="1"/>
              <a:t>YÚûLdLôL</a:t>
            </a:r>
            <a:endParaRPr lang="en-IN" dirty="0"/>
          </a:p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HeLf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3D23F-D5BF-4623-97FF-AB8C7EA10E0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úRY²u </a:t>
            </a:r>
            <a:r>
              <a:rPr lang="en-IN" dirty="0" err="1"/>
              <a:t>BZeLû</a:t>
            </a:r>
            <a:r>
              <a:rPr lang="en-IN" dirty="0"/>
              <a:t>[</a:t>
            </a:r>
          </a:p>
          <a:p>
            <a:r>
              <a:rPr lang="en-IN" dirty="0" err="1"/>
              <a:t>BWônkÕ</a:t>
            </a:r>
            <a:r>
              <a:rPr lang="en-IN" dirty="0"/>
              <a:t> </a:t>
            </a:r>
            <a:r>
              <a:rPr lang="en-IN" dirty="0" err="1"/>
              <a:t>A±TYúW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FFC7-0F92-4C98-8D05-A8543100178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AlTô®u</a:t>
            </a:r>
            <a:r>
              <a:rPr lang="en-IN" dirty="0"/>
              <a:t> §</a:t>
            </a:r>
            <a:r>
              <a:rPr lang="en-IN" dirty="0" err="1"/>
              <a:t>Úf£jRm</a:t>
            </a:r>
            <a:r>
              <a:rPr lang="en-IN" dirty="0"/>
              <a:t> </a:t>
            </a:r>
            <a:r>
              <a:rPr lang="en-IN" dirty="0" err="1"/>
              <a:t>ùY°lTÓj</a:t>
            </a:r>
            <a:r>
              <a:rPr lang="en-IN" dirty="0"/>
              <a:t>§</a:t>
            </a:r>
          </a:p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4EFD-49AB-4912-B28C-47599DC0998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. ¿§. ¨VôVj¾olûT</a:t>
            </a:r>
          </a:p>
          <a:p>
            <a:r>
              <a:rPr lang="en-IN" dirty="0" err="1"/>
              <a:t>Li¥jÕ</a:t>
            </a:r>
            <a:r>
              <a:rPr lang="en-IN" dirty="0"/>
              <a:t> </a:t>
            </a:r>
            <a:r>
              <a:rPr lang="en-IN" dirty="0" err="1"/>
              <a:t>EQojÕm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D370E-661B-4A92-8872-9A1E5A88375D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T¬éWQ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Nj§Vj§tÏs</a:t>
            </a:r>
            <a:endParaRPr lang="en-IN" dirty="0"/>
          </a:p>
          <a:p>
            <a:r>
              <a:rPr lang="en-IN" dirty="0" err="1"/>
              <a:t>TdRoLû</a:t>
            </a:r>
            <a:r>
              <a:rPr lang="en-IN" dirty="0"/>
              <a:t>[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1302E-D17D-495D-9BF5-F808913C870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BhùLôiÓ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A]</a:t>
            </a:r>
            <a:r>
              <a:rPr lang="en-IN" dirty="0" err="1"/>
              <a:t>XôdÏm</a:t>
            </a:r>
            <a:endParaRPr lang="en-IN" dirty="0"/>
          </a:p>
          <a:p>
            <a:r>
              <a:rPr lang="fr-FR" dirty="0"/>
              <a:t>Au©]</a:t>
            </a:r>
            <a:r>
              <a:rPr lang="fr-FR" dirty="0" err="1"/>
              <a:t>ôp</a:t>
            </a:r>
            <a:r>
              <a:rPr lang="fr-FR" dirty="0"/>
              <a:t> </a:t>
            </a:r>
            <a:r>
              <a:rPr lang="fr-FR" dirty="0" err="1"/>
              <a:t>Cuß</a:t>
            </a:r>
            <a:r>
              <a:rPr lang="fr-FR" dirty="0"/>
              <a:t> </a:t>
            </a:r>
            <a:r>
              <a:rPr lang="fr-FR" dirty="0" err="1"/>
              <a:t>AXeL¬Ùm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F8A9-20D9-470A-BD3C-72D3106A22A2}"/>
              </a:ext>
            </a:extLst>
          </p:cNvPr>
          <p:cNvSpPr txBox="1"/>
          <p:nvPr/>
        </p:nvSpPr>
        <p:spPr>
          <a:xfrm>
            <a:off x="0" y="53912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ûYdÏm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ù_TÅWú</a:t>
            </a:r>
            <a:r>
              <a:rPr lang="en-IN" dirty="0"/>
              <a:t>]</a:t>
            </a:r>
          </a:p>
          <a:p>
            <a:r>
              <a:rPr lang="en-IN" dirty="0" err="1"/>
              <a:t>Õ§dLj</a:t>
            </a:r>
            <a:r>
              <a:rPr lang="en-IN" dirty="0"/>
              <a:t> </a:t>
            </a:r>
            <a:r>
              <a:rPr lang="en-IN" dirty="0" err="1"/>
              <a:t>çiÓm</a:t>
            </a:r>
            <a:r>
              <a:rPr lang="en-IN" dirty="0"/>
              <a:t> </a:t>
            </a:r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83127-D826-4D01-A9A5-EC7A35767D29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NLX </a:t>
            </a:r>
            <a:r>
              <a:rPr lang="en-IN" dirty="0" err="1"/>
              <a:t>Rk§WeLû</a:t>
            </a:r>
            <a:r>
              <a:rPr lang="en-IN" dirty="0"/>
              <a:t>[</a:t>
            </a:r>
          </a:p>
          <a:p>
            <a:r>
              <a:rPr lang="en-IN" dirty="0" err="1"/>
              <a:t>RLojùR±V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- 2 - </a:t>
            </a:r>
            <a:r>
              <a:rPr lang="en-IN" dirty="0" err="1"/>
              <a:t>BhùLôiÓ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37F56-F688-40F5-B73E-9831EA71558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NôÜdúLÕYô</a:t>
            </a:r>
            <a:r>
              <a:rPr lang="en-IN" dirty="0"/>
              <a:t>]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NÃWeLû</a:t>
            </a:r>
            <a:r>
              <a:rPr lang="en-IN" dirty="0"/>
              <a:t>[</a:t>
            </a:r>
          </a:p>
          <a:p>
            <a:r>
              <a:rPr lang="pt-BR" dirty="0"/>
              <a:t>E«o ùT\f ùNnTYúW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1454A-151F-4CA6-B1B8-50B7923E7F41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NÃWeL°u</a:t>
            </a:r>
            <a:r>
              <a:rPr lang="en-IN" dirty="0"/>
              <a:t> ¾V </a:t>
            </a:r>
            <a:r>
              <a:rPr lang="en-IN" dirty="0" err="1"/>
              <a:t>ùNVpLû</a:t>
            </a:r>
            <a:r>
              <a:rPr lang="en-IN" dirty="0"/>
              <a:t>[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 err="1"/>
              <a:t>NôL¥dL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D6F77-3B68-447E-AA4A-6379202E1A43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CpXôR</a:t>
            </a:r>
            <a:r>
              <a:rPr lang="en-IN" dirty="0"/>
              <a:t> </a:t>
            </a:r>
            <a:r>
              <a:rPr lang="en-IN" dirty="0" err="1"/>
              <a:t>úSWeL°p</a:t>
            </a:r>
            <a:endParaRPr lang="en-IN" dirty="0"/>
          </a:p>
          <a:p>
            <a:r>
              <a:rPr lang="en-IN" dirty="0" err="1"/>
              <a:t>ER®Óm</a:t>
            </a:r>
            <a:r>
              <a:rPr lang="en-IN" dirty="0"/>
              <a:t> </a:t>
            </a:r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7F6B2-55A0-442F-83B2-1903D63D4005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ùNôpùXôiQô</a:t>
            </a:r>
            <a:r>
              <a:rPr lang="en-IN" dirty="0"/>
              <a:t> </a:t>
            </a:r>
            <a:r>
              <a:rPr lang="en-IN" dirty="0" err="1"/>
              <a:t>ùTÚ</a:t>
            </a:r>
            <a:r>
              <a:rPr lang="en-IN" dirty="0"/>
              <a:t> </a:t>
            </a:r>
            <a:r>
              <a:rPr lang="en-IN" dirty="0" err="1"/>
              <a:t>êfúNôÓ</a:t>
            </a:r>
            <a:endParaRPr lang="en-IN" dirty="0"/>
          </a:p>
          <a:p>
            <a:r>
              <a:rPr lang="en-IN" dirty="0"/>
              <a:t>ù_©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01B44-B48E-42AF-ADD1-F53941ABDCB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U]</a:t>
            </a:r>
            <a:r>
              <a:rPr lang="es-ES" dirty="0" err="1"/>
              <a:t>ûR</a:t>
            </a:r>
            <a:r>
              <a:rPr lang="es-ES" dirty="0"/>
              <a:t> ×§</a:t>
            </a:r>
            <a:r>
              <a:rPr lang="es-ES" dirty="0" err="1"/>
              <a:t>RôdÏm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Yú</a:t>
            </a:r>
            <a:r>
              <a:rPr lang="es-ES" dirty="0"/>
              <a:t>]</a:t>
            </a:r>
          </a:p>
          <a:p>
            <a:r>
              <a:rPr lang="en-IN" dirty="0" err="1"/>
              <a:t>UßìTUôdÏûUVô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175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66</cp:revision>
  <dcterms:created xsi:type="dcterms:W3CDTF">2019-11-02T16:27:41Z</dcterms:created>
  <dcterms:modified xsi:type="dcterms:W3CDTF">2021-03-06T06:50:18Z</dcterms:modified>
</cp:coreProperties>
</file>