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7EF4-E4F0-4E4C-81E1-3B391411FFE0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(</a:t>
            </a:r>
            <a:r>
              <a:rPr lang="en-IN" dirty="0" err="1"/>
              <a:t>AWNôÞm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)</a:t>
            </a:r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BoYUôn</a:t>
            </a:r>
            <a:r>
              <a:rPr lang="en-IN" dirty="0"/>
              <a:t> </a:t>
            </a:r>
            <a:r>
              <a:rPr lang="en-IN" dirty="0" err="1"/>
              <a:t>Yk§Úd¡ú</a:t>
            </a:r>
            <a:r>
              <a:rPr lang="en-IN" dirty="0"/>
              <a:t>\u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5C485-EAA8-416A-A972-97C3841584E2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Kn®u</a:t>
            </a:r>
            <a:r>
              <a:rPr lang="en-IN" dirty="0"/>
              <a:t>± </a:t>
            </a:r>
            <a:r>
              <a:rPr lang="en-IN" dirty="0" err="1"/>
              <a:t>Tô</a:t>
            </a:r>
            <a:r>
              <a:rPr lang="en-IN" dirty="0"/>
              <a:t>¥</a:t>
            </a:r>
          </a:p>
          <a:p>
            <a:r>
              <a:rPr lang="es-ES" dirty="0"/>
              <a:t>Es[m </a:t>
            </a:r>
            <a:r>
              <a:rPr lang="es-ES" dirty="0" err="1"/>
              <a:t>U¡rk§ÚlúTu</a:t>
            </a:r>
            <a:r>
              <a:rPr lang="es-ES" dirty="0"/>
              <a:t>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F07BC-9DC4-4950-8BB4-DBFE8FCA524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ádÏWp</a:t>
            </a:r>
            <a:r>
              <a:rPr lang="es-ES" dirty="0"/>
              <a:t> </a:t>
            </a:r>
            <a:r>
              <a:rPr lang="es-ES" dirty="0" err="1"/>
              <a:t>úLhTYúW</a:t>
            </a:r>
            <a:r>
              <a:rPr lang="es-ES" dirty="0"/>
              <a:t> Su±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Ïû</a:t>
            </a:r>
            <a:r>
              <a:rPr lang="es-ES" dirty="0"/>
              <a:t>\</a:t>
            </a:r>
            <a:r>
              <a:rPr lang="es-ES" dirty="0" err="1"/>
              <a:t>Lû</a:t>
            </a:r>
            <a:r>
              <a:rPr lang="es-ES" dirty="0"/>
              <a:t>[ ¾olTYúW Su± Su± </a:t>
            </a:r>
            <a:r>
              <a:rPr lang="es-ES" dirty="0" err="1"/>
              <a:t>IVô</a:t>
            </a:r>
            <a:r>
              <a:rPr lang="es-ES" dirty="0"/>
              <a:t>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D018-8DC8-4921-9C23-A2723B87A7BD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ùTXú</a:t>
            </a:r>
            <a:r>
              <a:rPr lang="en-IN" dirty="0"/>
              <a:t>] </a:t>
            </a:r>
            <a:r>
              <a:rPr lang="en-IN" dirty="0" err="1"/>
              <a:t>LuUûXúV</a:t>
            </a:r>
            <a:endParaRPr lang="en-IN" dirty="0"/>
          </a:p>
          <a:p>
            <a:r>
              <a:rPr lang="pt-BR" dirty="0"/>
              <a:t>ùT¬VYúW Gu E«úW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E98AE-BD64-4160-8BA1-C52122E98BD1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ùYpXôm</a:t>
            </a:r>
            <a:r>
              <a:rPr lang="en-IN" dirty="0"/>
              <a:t> </a:t>
            </a:r>
            <a:r>
              <a:rPr lang="en-IN" dirty="0" err="1"/>
              <a:t>A±TYúW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mU</a:t>
            </a:r>
            <a:r>
              <a:rPr lang="en-IN" dirty="0"/>
              <a:t>§ </a:t>
            </a:r>
            <a:r>
              <a:rPr lang="en-IN" dirty="0" err="1"/>
              <a:t>RÚTYúW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FF57C-5C9F-4F54-B837-3D9E2DBFD02C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SXu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SpUÚkúR</a:t>
            </a:r>
            <a:endParaRPr lang="en-IN" dirty="0"/>
          </a:p>
          <a:p>
            <a:r>
              <a:rPr lang="en-IN" dirty="0" err="1"/>
              <a:t>SuûUL°u</a:t>
            </a:r>
            <a:r>
              <a:rPr lang="en-IN" dirty="0"/>
              <a:t> </a:t>
            </a:r>
            <a:r>
              <a:rPr lang="en-IN" dirty="0" err="1"/>
              <a:t>Ftú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C712F-F7DF-441A-9333-A2949837CD15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UWQjûR</a:t>
            </a:r>
            <a:r>
              <a:rPr lang="es-ES" dirty="0"/>
              <a:t> ù_«</a:t>
            </a:r>
            <a:r>
              <a:rPr lang="es-ES" dirty="0" err="1"/>
              <a:t>jRYúW</a:t>
            </a:r>
            <a:r>
              <a:rPr lang="es-ES" dirty="0"/>
              <a:t> Su±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Uu</a:t>
            </a:r>
            <a:r>
              <a:rPr lang="es-ES" dirty="0"/>
              <a:t>]ô </a:t>
            </a:r>
            <a:r>
              <a:rPr lang="es-ES" dirty="0" err="1"/>
              <a:t>ùTô¯kRYúW</a:t>
            </a:r>
            <a:r>
              <a:rPr lang="es-ES" dirty="0"/>
              <a:t> Su± Su± </a:t>
            </a:r>
            <a:r>
              <a:rPr lang="es-ES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0265-D998-4D12-B924-3482EB7CCBD5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iQlTm</a:t>
            </a:r>
            <a:r>
              <a:rPr lang="en-IN" dirty="0"/>
              <a:t> </a:t>
            </a:r>
            <a:r>
              <a:rPr lang="en-IN" dirty="0" err="1"/>
              <a:t>úLhTYúW</a:t>
            </a:r>
            <a:endParaRPr lang="en-IN" dirty="0"/>
          </a:p>
          <a:p>
            <a:r>
              <a:rPr lang="en-IN" dirty="0"/>
              <a:t>Li½o </a:t>
            </a:r>
            <a:r>
              <a:rPr lang="en-IN" dirty="0" err="1"/>
              <a:t>ÕûPlTYúW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116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2021-03-06T07:51:19Z</dcterms:modified>
</cp:coreProperties>
</file>