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41124-35CB-45EA-88D3-95D3B80D2623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TWúXôLkRôu</a:t>
            </a:r>
            <a:r>
              <a:rPr lang="en-IN" dirty="0"/>
              <a:t> Gu </a:t>
            </a:r>
            <a:r>
              <a:rPr lang="en-IN" dirty="0" err="1"/>
              <a:t>úTfÑ</a:t>
            </a:r>
            <a:endParaRPr lang="en-IN" dirty="0"/>
          </a:p>
          <a:p>
            <a:r>
              <a:rPr lang="fr-FR" dirty="0" err="1"/>
              <a:t>T¬ÑjRmRôu</a:t>
            </a:r>
            <a:r>
              <a:rPr lang="fr-FR" dirty="0"/>
              <a:t> </a:t>
            </a:r>
            <a:r>
              <a:rPr lang="fr-FR" dirty="0" err="1"/>
              <a:t>Gu</a:t>
            </a:r>
            <a:r>
              <a:rPr lang="fr-FR" dirty="0"/>
              <a:t> </a:t>
            </a:r>
            <a:r>
              <a:rPr lang="fr-FR" dirty="0" err="1"/>
              <a:t>êfÑ</a:t>
            </a:r>
            <a:r>
              <a:rPr lang="fr-FR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99B9-9E1A-413C-A97F-62F40953C212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TWúXôLúU</a:t>
            </a:r>
            <a:endParaRPr lang="en-IN" dirty="0"/>
          </a:p>
          <a:p>
            <a:r>
              <a:rPr lang="en-IN" dirty="0" err="1"/>
              <a:t>GlúTôÕ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LôiúTu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9A4F-0FAF-4475-BEFE-B32920A6AA9C}"/>
              </a:ext>
            </a:extLst>
          </p:cNvPr>
          <p:cNvSpPr txBox="1"/>
          <p:nvPr/>
        </p:nvSpPr>
        <p:spPr>
          <a:xfrm>
            <a:off x="0" y="57323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HeÏ¡ú\u §]Øm - 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BB91-D7E2-4103-A190-7CA4F23A49B3}"/>
              </a:ext>
            </a:extLst>
          </p:cNvPr>
          <p:cNvSpPr txBox="1"/>
          <p:nvPr/>
        </p:nvSpPr>
        <p:spPr>
          <a:xfrm>
            <a:off x="0" y="54128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Li½oLs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ÕûPdLlTÓm</a:t>
            </a:r>
            <a:endParaRPr lang="en-IN" dirty="0"/>
          </a:p>
          <a:p>
            <a:r>
              <a:rPr lang="en-IN" dirty="0" err="1"/>
              <a:t>LYûXLs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kÕ®Óm</a:t>
            </a:r>
            <a:r>
              <a:rPr lang="en-IN" dirty="0"/>
              <a:t> </a:t>
            </a:r>
            <a:r>
              <a:rPr lang="en-IN" dirty="0" err="1"/>
              <a:t>GpXôúU</a:t>
            </a:r>
            <a:r>
              <a:rPr lang="en-IN" dirty="0"/>
              <a:t> ×§</a:t>
            </a:r>
            <a:r>
              <a:rPr lang="en-IN" dirty="0" err="1"/>
              <a:t>RôÏm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1D714-BEEA-4A05-80D5-0FC624C6CB08}"/>
              </a:ext>
            </a:extLst>
          </p:cNvPr>
          <p:cNvSpPr txBox="1"/>
          <p:nvPr/>
        </p:nvSpPr>
        <p:spPr>
          <a:xfrm>
            <a:off x="0" y="546598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Guú</a:t>
            </a:r>
            <a:r>
              <a:rPr lang="en-IN" sz="4000" dirty="0"/>
              <a:t>]</a:t>
            </a:r>
            <a:r>
              <a:rPr lang="en-IN" sz="4000" dirty="0" err="1"/>
              <a:t>ôÓáP</a:t>
            </a:r>
            <a:r>
              <a:rPr lang="en-IN" sz="4000" dirty="0"/>
              <a:t> </a:t>
            </a:r>
            <a:r>
              <a:rPr lang="en-IN" sz="4000" dirty="0" err="1"/>
              <a:t>úLôPô</a:t>
            </a:r>
            <a:r>
              <a:rPr lang="en-IN" sz="4000" dirty="0"/>
              <a:t>] </a:t>
            </a:r>
            <a:r>
              <a:rPr lang="en-IN" sz="4000" dirty="0" err="1"/>
              <a:t>úLô</a:t>
            </a:r>
            <a:r>
              <a:rPr lang="en-IN" sz="4000" dirty="0"/>
              <a:t>¥</a:t>
            </a:r>
          </a:p>
          <a:p>
            <a:r>
              <a:rPr lang="en-IN" sz="4000" dirty="0" err="1"/>
              <a:t>BuUôdLs</a:t>
            </a:r>
            <a:r>
              <a:rPr lang="en-IN" sz="4000" dirty="0"/>
              <a:t> </a:t>
            </a:r>
            <a:r>
              <a:rPr lang="en-IN" sz="4000" dirty="0" err="1"/>
              <a:t>úNojÕd</a:t>
            </a:r>
            <a:r>
              <a:rPr lang="en-IN" sz="4000" dirty="0"/>
              <a:t> </a:t>
            </a:r>
            <a:r>
              <a:rPr lang="en-IN" sz="4000" dirty="0" err="1"/>
              <a:t>ùLôsúYu</a:t>
            </a:r>
            <a:r>
              <a:rPr lang="en-IN" sz="4000" dirty="0"/>
              <a:t> </a:t>
            </a:r>
            <a:r>
              <a:rPr lang="en-IN" sz="4000" dirty="0" err="1"/>
              <a:t>áh</a:t>
            </a:r>
            <a:r>
              <a:rPr lang="en-IN" sz="4000" dirty="0"/>
              <a:t>¥ </a:t>
            </a:r>
            <a:r>
              <a:rPr lang="en-IN" sz="4000" dirty="0" err="1"/>
              <a:t>ùNu±ÓúYu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5296F-B0E6-48D6-842F-74A1B16F6B4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ùLôgN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éª«</a:t>
            </a:r>
            <a:r>
              <a:rPr lang="en-IN" dirty="0" err="1"/>
              <a:t>úX</a:t>
            </a:r>
            <a:endParaRPr lang="en-IN" dirty="0"/>
          </a:p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Ñ®úN`j§tLôn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CEC6B-C4D4-4CF3-BA45-DAC44C5F4A71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</a:t>
            </a:r>
            <a:r>
              <a:rPr lang="en-IN" dirty="0"/>
              <a:t>]ô] R]]ô </a:t>
            </a:r>
            <a:r>
              <a:rPr lang="en-IN" dirty="0" err="1"/>
              <a:t>Rô</a:t>
            </a:r>
            <a:r>
              <a:rPr lang="en-IN" dirty="0"/>
              <a:t>]ô]]ô</a:t>
            </a:r>
          </a:p>
          <a:p>
            <a:r>
              <a:rPr lang="en-IN" dirty="0" err="1"/>
              <a:t>Rô</a:t>
            </a:r>
            <a:r>
              <a:rPr lang="en-IN" dirty="0"/>
              <a:t>]ô] R]]ô </a:t>
            </a:r>
            <a:r>
              <a:rPr lang="en-IN" dirty="0" err="1"/>
              <a:t>Rô</a:t>
            </a:r>
            <a:r>
              <a:rPr lang="en-IN" dirty="0"/>
              <a:t>]ô]]ô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C49F9-5985-4DB5-96B4-D6C79E891E3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</a:t>
            </a:r>
            <a:r>
              <a:rPr lang="en-IN" dirty="0" err="1"/>
              <a:t>úULeLs</a:t>
            </a:r>
            <a:r>
              <a:rPr lang="en-IN" dirty="0"/>
              <a:t> </a:t>
            </a:r>
            <a:r>
              <a:rPr lang="en-IN" dirty="0" err="1"/>
              <a:t>SÓúY</a:t>
            </a:r>
            <a:endParaRPr lang="en-IN" dirty="0"/>
          </a:p>
          <a:p>
            <a:r>
              <a:rPr lang="en-IN" dirty="0" err="1"/>
              <a:t>Ruú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úNojÕd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BA3-00BA-4580-AC8B-404FF8130F16}"/>
              </a:ext>
            </a:extLst>
          </p:cNvPr>
          <p:cNvSpPr txBox="1"/>
          <p:nvPr/>
        </p:nvSpPr>
        <p:spPr>
          <a:xfrm>
            <a:off x="0" y="54027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ûYjÕd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 - </a:t>
            </a:r>
            <a:r>
              <a:rPr lang="en-IN" dirty="0" err="1"/>
              <a:t>TWúXôLkRôu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105E7-A5B8-462C-82BA-FE8C3E84DD36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EÚUôt</a:t>
            </a:r>
            <a:r>
              <a:rPr lang="en-IN" dirty="0"/>
              <a:t>\m </a:t>
            </a:r>
            <a:r>
              <a:rPr lang="en-IN" dirty="0" err="1"/>
              <a:t>AûPkÕ</a:t>
            </a:r>
            <a:endParaRPr lang="en-IN" dirty="0"/>
          </a:p>
          <a:p>
            <a:r>
              <a:rPr lang="en-IN" dirty="0" err="1"/>
              <a:t>ØLØLUôL</a:t>
            </a:r>
            <a:r>
              <a:rPr lang="en-IN" dirty="0"/>
              <a:t> Gu </a:t>
            </a:r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LôiúTu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A7B68-B899-4EDC-9916-F3285AE5346B}"/>
              </a:ext>
            </a:extLst>
          </p:cNvPr>
          <p:cNvSpPr txBox="1"/>
          <p:nvPr/>
        </p:nvSpPr>
        <p:spPr>
          <a:xfrm>
            <a:off x="0" y="568982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ùRôhÓ</a:t>
            </a:r>
            <a:r>
              <a:rPr lang="en-IN" dirty="0"/>
              <a:t> </a:t>
            </a:r>
            <a:r>
              <a:rPr lang="en-IN" dirty="0" err="1"/>
              <a:t>ùRôhÓ</a:t>
            </a:r>
            <a:r>
              <a:rPr lang="en-IN" dirty="0"/>
              <a:t> </a:t>
            </a:r>
            <a:r>
              <a:rPr lang="en-IN" dirty="0" err="1"/>
              <a:t>TôolúTu</a:t>
            </a:r>
            <a:r>
              <a:rPr lang="en-IN" dirty="0"/>
              <a:t> - </a:t>
            </a:r>
            <a:r>
              <a:rPr lang="en-IN" dirty="0" err="1"/>
              <a:t>CúVÑûY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F6940-11A8-4C1F-AEF8-D0EFF79C2109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Ne¸RdLôWu</a:t>
            </a:r>
            <a:r>
              <a:rPr lang="en-IN" dirty="0"/>
              <a:t> </a:t>
            </a:r>
            <a:r>
              <a:rPr lang="en-IN" dirty="0" err="1"/>
              <a:t>RôÅûR</a:t>
            </a:r>
            <a:r>
              <a:rPr lang="en-IN" dirty="0"/>
              <a:t> </a:t>
            </a:r>
            <a:r>
              <a:rPr lang="en-IN" dirty="0" err="1"/>
              <a:t>LôiúTu</a:t>
            </a:r>
            <a:endParaRPr lang="en-IN" dirty="0"/>
          </a:p>
          <a:p>
            <a:r>
              <a:rPr lang="en-IN" dirty="0" err="1"/>
              <a:t>TôPfùNôp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úLhúTu</a:t>
            </a:r>
            <a:r>
              <a:rPr lang="en-IN" dirty="0"/>
              <a:t>- </a:t>
            </a:r>
            <a:r>
              <a:rPr lang="en-IN" dirty="0" err="1"/>
              <a:t>AeÏ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E03E3-4D9C-4946-AA86-953E10E2F869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/>
              <a:t>SP]</a:t>
            </a:r>
            <a:r>
              <a:rPr lang="en-IN" dirty="0" err="1"/>
              <a:t>Uô¥ÓúYu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147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2021-03-06T07:58:30Z</dcterms:modified>
</cp:coreProperties>
</file>