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B0A15-DE0D-4286-9DFC-A62439393574}"/>
              </a:ext>
            </a:extLst>
          </p:cNvPr>
          <p:cNvSpPr txBox="1"/>
          <p:nvPr/>
        </p:nvSpPr>
        <p:spPr>
          <a:xfrm>
            <a:off x="0" y="5399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AuúT</a:t>
            </a:r>
            <a:r>
              <a:rPr lang="en-IN" dirty="0"/>
              <a:t> Gu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BÚ«úW</a:t>
            </a:r>
            <a:endParaRPr lang="en-IN" dirty="0"/>
          </a:p>
          <a:p>
            <a:r>
              <a:rPr lang="en-IN" dirty="0" err="1"/>
              <a:t>BhùLôiP</a:t>
            </a:r>
            <a:r>
              <a:rPr lang="en-IN" dirty="0"/>
              <a:t> Gu </a:t>
            </a:r>
            <a:r>
              <a:rPr lang="en-IN" dirty="0" err="1"/>
              <a:t>ùRnYúU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3E6B5-4A16-4F96-834C-376A4D9201F5}"/>
              </a:ext>
            </a:extLst>
          </p:cNvPr>
          <p:cNvSpPr txBox="1"/>
          <p:nvPr/>
        </p:nvSpPr>
        <p:spPr>
          <a:xfrm>
            <a:off x="0" y="54002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EmûU Sôu U\úYu</a:t>
            </a:r>
          </a:p>
          <a:p>
            <a:r>
              <a:rPr lang="en-IN" dirty="0" err="1"/>
              <a:t>EUdLôn</a:t>
            </a:r>
            <a:r>
              <a:rPr lang="en-IN" dirty="0"/>
              <a:t> </a:t>
            </a:r>
            <a:r>
              <a:rPr lang="en-IN" dirty="0" err="1"/>
              <a:t>YôrúYu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9A17D-7E1D-4966-B82B-68BFDE6E9CF2}"/>
              </a:ext>
            </a:extLst>
          </p:cNvPr>
          <p:cNvSpPr txBox="1"/>
          <p:nvPr/>
        </p:nvSpPr>
        <p:spPr>
          <a:xfrm>
            <a:off x="0" y="54008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YôrúYô</a:t>
            </a:r>
            <a:r>
              <a:rPr lang="en-IN" dirty="0"/>
              <a:t> </a:t>
            </a:r>
            <a:r>
              <a:rPr lang="en-IN" dirty="0" err="1"/>
              <a:t>NôúYô</a:t>
            </a:r>
            <a:endParaRPr lang="en-IN" dirty="0"/>
          </a:p>
          <a:p>
            <a:r>
              <a:rPr lang="en-IN" dirty="0" err="1"/>
              <a:t>GÕRôu</a:t>
            </a:r>
            <a:r>
              <a:rPr lang="en-IN" dirty="0"/>
              <a:t> ©¬dL </a:t>
            </a:r>
            <a:r>
              <a:rPr lang="en-IN" dirty="0" err="1"/>
              <a:t>Ø¥Ùm</a:t>
            </a:r>
            <a:r>
              <a:rPr lang="en-IN" dirty="0"/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72CFE-1C95-48B1-8F51-2A618A44BF43}"/>
              </a:ext>
            </a:extLst>
          </p:cNvPr>
          <p:cNvSpPr txBox="1"/>
          <p:nvPr/>
        </p:nvSpPr>
        <p:spPr>
          <a:xfrm>
            <a:off x="0" y="54013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RôûV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úRt±Éo</a:t>
            </a:r>
            <a:endParaRPr lang="en-IN" dirty="0"/>
          </a:p>
          <a:p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AûQj¾o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6F15D-8625-497E-A98A-1E0591FD7686}"/>
              </a:ext>
            </a:extLst>
          </p:cNvPr>
          <p:cNvSpPr txBox="1"/>
          <p:nvPr/>
        </p:nvSpPr>
        <p:spPr>
          <a:xfrm>
            <a:off x="0" y="54019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£jRm Sôu ùNnúYu</a:t>
            </a:r>
          </a:p>
          <a:p>
            <a:r>
              <a:rPr lang="en-IN" dirty="0" err="1"/>
              <a:t>AÕRôu</a:t>
            </a:r>
            <a:r>
              <a:rPr lang="en-IN" dirty="0"/>
              <a:t> Gu EQÜ - 2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B0AF1-E479-426D-9883-297E63D56C05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CWjRjRôp</a:t>
            </a:r>
            <a:r>
              <a:rPr lang="en-IN" dirty="0"/>
              <a:t> </a:t>
            </a:r>
            <a:r>
              <a:rPr lang="en-IN" dirty="0" err="1"/>
              <a:t>LÝ®Éo</a:t>
            </a:r>
            <a:endParaRPr lang="en-IN" dirty="0"/>
          </a:p>
          <a:p>
            <a:r>
              <a:rPr lang="en-IN" dirty="0" err="1"/>
              <a:t>CWh£lTôp</a:t>
            </a:r>
            <a:r>
              <a:rPr lang="en-IN" dirty="0"/>
              <a:t> </a:t>
            </a:r>
            <a:r>
              <a:rPr lang="en-IN" dirty="0" err="1"/>
              <a:t>EÓj§Éo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64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2021-04-05T08:27:51Z</dcterms:modified>
</cp:coreProperties>
</file>