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5F7DA-047F-4D0C-ABAB-19A270E595B4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×§V </a:t>
            </a:r>
            <a:r>
              <a:rPr lang="en-IN" dirty="0" err="1"/>
              <a:t>TôPp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Wô_ôûY</a:t>
            </a:r>
            <a:r>
              <a:rPr lang="en-IN" dirty="0"/>
              <a:t> </a:t>
            </a:r>
            <a:r>
              <a:rPr lang="en-IN" dirty="0" err="1"/>
              <a:t>ùLôiPôÓúYôm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51525-A6F9-4C8C-BA70-3B315DADCD70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U¡ûU«u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 err="1"/>
              <a:t>ULjÕYUô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- </a:t>
            </a:r>
            <a:r>
              <a:rPr lang="en-IN" dirty="0" err="1"/>
              <a:t>CúVÑ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3C2BE-F5B7-442F-8DE6-FEF3598E2906}"/>
              </a:ext>
            </a:extLst>
          </p:cNvPr>
          <p:cNvSpPr txBox="1"/>
          <p:nvPr/>
        </p:nvSpPr>
        <p:spPr>
          <a:xfrm>
            <a:off x="-1" y="54019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UôûX«p</a:t>
            </a:r>
            <a:r>
              <a:rPr lang="en-IN" dirty="0"/>
              <a:t> </a:t>
            </a:r>
            <a:r>
              <a:rPr lang="en-IN" dirty="0" err="1"/>
              <a:t>AÝûL</a:t>
            </a:r>
            <a:r>
              <a:rPr lang="en-IN" dirty="0"/>
              <a:t> Gu\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LôûX«p</a:t>
            </a:r>
            <a:r>
              <a:rPr lang="en-IN" dirty="0"/>
              <a:t> </a:t>
            </a:r>
            <a:r>
              <a:rPr lang="en-IN" dirty="0" err="1"/>
              <a:t>AdL°l</a:t>
            </a:r>
            <a:r>
              <a:rPr lang="en-IN" dirty="0"/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0EE89-558B-4C57-9CB6-44FA9E11AF7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úLôTúUô</a:t>
            </a:r>
            <a:r>
              <a:rPr lang="en-IN" dirty="0"/>
              <a:t> JÚ ¨ªPm</a:t>
            </a:r>
          </a:p>
          <a:p>
            <a:r>
              <a:rPr lang="en-IN" dirty="0"/>
              <a:t>¡</a:t>
            </a:r>
            <a:r>
              <a:rPr lang="en-IN" dirty="0" err="1"/>
              <a:t>ÚûTúVô</a:t>
            </a:r>
            <a:r>
              <a:rPr lang="en-IN" dirty="0"/>
              <a:t> ¨</a:t>
            </a:r>
            <a:r>
              <a:rPr lang="en-IN" dirty="0" err="1"/>
              <a:t>jRm</a:t>
            </a:r>
            <a:r>
              <a:rPr lang="en-IN" dirty="0"/>
              <a:t> ¨</a:t>
            </a:r>
            <a:r>
              <a:rPr lang="en-IN" dirty="0" err="1"/>
              <a:t>jRm</a:t>
            </a:r>
            <a:r>
              <a:rPr lang="en-IN" dirty="0"/>
              <a:t> - </a:t>
            </a:r>
            <a:r>
              <a:rPr lang="en-IN" dirty="0" err="1"/>
              <a:t>AYo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4C6D8-9F51-48F0-B8FC-0B295BF141AF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LrkÕ</a:t>
            </a:r>
            <a:r>
              <a:rPr lang="en-IN" dirty="0"/>
              <a:t> </a:t>
            </a:r>
            <a:r>
              <a:rPr lang="en-IN" dirty="0" err="1"/>
              <a:t>TôPp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Wô_ôûY</a:t>
            </a:r>
            <a:r>
              <a:rPr lang="en-IN" dirty="0"/>
              <a:t> </a:t>
            </a:r>
            <a:r>
              <a:rPr lang="en-IN" dirty="0" err="1"/>
              <a:t>ùLôiPôÓúYôm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8E6F7-C4EE-42A6-80C5-CA1D33AE5D80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LÝ®]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CWjRjRôúX</a:t>
            </a:r>
            <a:endParaRPr lang="en-IN" dirty="0"/>
          </a:p>
          <a:p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RkRôo</a:t>
            </a:r>
            <a:r>
              <a:rPr lang="en-IN" dirty="0"/>
              <a:t> </a:t>
            </a:r>
            <a:r>
              <a:rPr lang="en-IN" dirty="0" err="1"/>
              <a:t>LôVjRôúX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E62C9-35DD-4415-9045-FDC513DB75C3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úRt</a:t>
            </a:r>
            <a:r>
              <a:rPr lang="en-IN" dirty="0"/>
              <a:t>±]</a:t>
            </a:r>
            <a:r>
              <a:rPr lang="en-IN" dirty="0" err="1"/>
              <a:t>ôo</a:t>
            </a:r>
            <a:r>
              <a:rPr lang="en-IN" dirty="0"/>
              <a:t> YN]</a:t>
            </a:r>
            <a:r>
              <a:rPr lang="en-IN" dirty="0" err="1"/>
              <a:t>jRôúX</a:t>
            </a:r>
            <a:endParaRPr lang="en-IN" dirty="0"/>
          </a:p>
          <a:p>
            <a:r>
              <a:rPr lang="en-IN" dirty="0"/>
              <a:t>§Pu </a:t>
            </a:r>
            <a:r>
              <a:rPr lang="en-IN" dirty="0" err="1"/>
              <a:t>RkRôo</a:t>
            </a:r>
            <a:r>
              <a:rPr lang="en-IN" dirty="0"/>
              <a:t> </a:t>
            </a:r>
            <a:r>
              <a:rPr lang="en-IN" dirty="0" err="1"/>
              <a:t>B®VôúX</a:t>
            </a:r>
            <a:r>
              <a:rPr lang="en-IN" dirty="0"/>
              <a:t> - G]</a:t>
            </a:r>
            <a:r>
              <a:rPr lang="en-IN" dirty="0" err="1"/>
              <a:t>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05632-79B0-48CB-9998-ACD8692780F5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Eß§Vôn Tt±d ùLôiúPu</a:t>
            </a:r>
          </a:p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Esú</a:t>
            </a:r>
            <a:r>
              <a:rPr lang="en-IN" dirty="0"/>
              <a:t>[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FE625-3D71-4EAA-AFF5-AE13B07BE7BF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éWQ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]m</a:t>
            </a:r>
          </a:p>
          <a:p>
            <a:r>
              <a:rPr lang="en-IN" dirty="0"/>
              <a:t>×®R²p </a:t>
            </a:r>
            <a:r>
              <a:rPr lang="en-IN" dirty="0" err="1"/>
              <a:t>RÚTYúW</a:t>
            </a:r>
            <a:r>
              <a:rPr lang="en-IN" dirty="0"/>
              <a:t> - §]</a:t>
            </a:r>
            <a:r>
              <a:rPr lang="en-IN" dirty="0" err="1"/>
              <a:t>Øm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1D359-2E02-45A2-89D3-046832F81D91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A§NVUô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BúXôNû</a:t>
            </a:r>
            <a:r>
              <a:rPr lang="en-IN" dirty="0"/>
              <a:t>] </a:t>
            </a:r>
            <a:r>
              <a:rPr lang="en-IN" dirty="0" err="1"/>
              <a:t>LojRúW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C2E36-DBB2-4F8E-9E7B-6998846E69B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YpXûU</a:t>
            </a:r>
            <a:r>
              <a:rPr lang="en-IN" dirty="0"/>
              <a:t> Es[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s-ES" dirty="0" err="1"/>
              <a:t>YWeL°u</a:t>
            </a:r>
            <a:r>
              <a:rPr lang="es-ES" dirty="0"/>
              <a:t> </a:t>
            </a:r>
            <a:r>
              <a:rPr lang="es-ES" dirty="0" err="1"/>
              <a:t>Uu</a:t>
            </a:r>
            <a:r>
              <a:rPr lang="es-ES" dirty="0"/>
              <a:t>]</a:t>
            </a:r>
            <a:r>
              <a:rPr lang="es-ES" dirty="0" err="1"/>
              <a:t>Yú</a:t>
            </a:r>
            <a:r>
              <a:rPr lang="es-ES" dirty="0"/>
              <a:t>] - </a:t>
            </a:r>
            <a:r>
              <a:rPr lang="es-ES" dirty="0" err="1"/>
              <a:t>GpXô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0232A-9230-4FEB-A54A-E497933841A8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ál©húPu</a:t>
            </a:r>
            <a:r>
              <a:rPr lang="fr-FR" dirty="0"/>
              <a:t> </a:t>
            </a:r>
            <a:r>
              <a:rPr lang="fr-FR" dirty="0" err="1"/>
              <a:t>T§p</a:t>
            </a:r>
            <a:r>
              <a:rPr lang="fr-FR" dirty="0"/>
              <a:t> </a:t>
            </a:r>
            <a:r>
              <a:rPr lang="fr-FR" dirty="0" err="1"/>
              <a:t>YkRÕ</a:t>
            </a:r>
            <a:endParaRPr lang="fr-FR" dirty="0"/>
          </a:p>
          <a:p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ùYpXôm</a:t>
            </a:r>
            <a:r>
              <a:rPr lang="en-IN" dirty="0"/>
              <a:t> ¨û\</a:t>
            </a:r>
            <a:r>
              <a:rPr lang="en-IN" dirty="0" err="1"/>
              <a:t>Yô</a:t>
            </a:r>
            <a:r>
              <a:rPr lang="en-IN" dirty="0"/>
              <a:t>]Õ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151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2021-04-05T08:33:07Z</dcterms:modified>
</cp:coreProperties>
</file>