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B2DAC-C645-447B-B556-2C3242D3EE4F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U¡ûUVô</a:t>
            </a:r>
            <a:r>
              <a:rPr lang="en-IN" dirty="0"/>
              <a:t>] </a:t>
            </a:r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CÚdûL«úX</a:t>
            </a:r>
            <a:r>
              <a:rPr lang="en-IN" dirty="0"/>
              <a:t> - ¿</a:t>
            </a:r>
          </a:p>
          <a:p>
            <a:r>
              <a:rPr lang="en-IN" dirty="0"/>
              <a:t>U]m </a:t>
            </a:r>
            <a:r>
              <a:rPr lang="en-IN" dirty="0" err="1"/>
              <a:t>EûPkÕ</a:t>
            </a:r>
            <a:r>
              <a:rPr lang="en-IN" dirty="0"/>
              <a:t> </a:t>
            </a:r>
            <a:r>
              <a:rPr lang="en-IN" dirty="0" err="1"/>
              <a:t>úTôYÕm</a:t>
            </a:r>
            <a:r>
              <a:rPr lang="en-IN" dirty="0"/>
              <a:t> </a:t>
            </a:r>
            <a:r>
              <a:rPr lang="en-IN" dirty="0" err="1"/>
              <a:t>Hú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7CF03-0A4D-4FBC-8518-0C47F3B0348B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Bt±j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CÚdûL«úX</a:t>
            </a:r>
            <a:r>
              <a:rPr lang="en-IN" dirty="0"/>
              <a:t> - ¿</a:t>
            </a:r>
          </a:p>
          <a:p>
            <a:r>
              <a:rPr lang="de-DE" dirty="0"/>
              <a:t>Ag£ Ag£ YôrYÕm Hú]ô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7260-2B28-40CC-A876-3359DE7B5FC9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§Pu </a:t>
            </a:r>
            <a:r>
              <a:rPr lang="en-IN" dirty="0" err="1"/>
              <a:t>ùLôs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ùLôs</a:t>
            </a:r>
            <a:endParaRPr lang="en-IN" dirty="0"/>
          </a:p>
          <a:p>
            <a:r>
              <a:rPr lang="en-IN" dirty="0" err="1"/>
              <a:t>úNôok§PôUp</a:t>
            </a:r>
            <a:r>
              <a:rPr lang="en-IN" dirty="0"/>
              <a:t> </a:t>
            </a:r>
            <a:r>
              <a:rPr lang="en-IN" dirty="0" err="1"/>
              <a:t>ùRôPokÕ</a:t>
            </a:r>
            <a:r>
              <a:rPr lang="en-IN" dirty="0"/>
              <a:t> KÓ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53B1A-E7B7-491B-B880-01DCBA7F452F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U¡ûUVô</a:t>
            </a:r>
            <a:r>
              <a:rPr lang="en-IN" dirty="0"/>
              <a:t>] </a:t>
            </a:r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CÚlTR</a:t>
            </a:r>
            <a:r>
              <a:rPr lang="en-IN" dirty="0"/>
              <a:t>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U]m </a:t>
            </a:r>
            <a:r>
              <a:rPr lang="en-IN" dirty="0" err="1"/>
              <a:t>EûPkÕ</a:t>
            </a:r>
            <a:r>
              <a:rPr lang="en-IN" dirty="0"/>
              <a:t> </a:t>
            </a:r>
            <a:r>
              <a:rPr lang="en-IN" dirty="0" err="1"/>
              <a:t>úTôLúY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144E0-6483-4E69-920F-079A2BE64F9D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</a:t>
            </a:r>
            <a:r>
              <a:rPr lang="en-IN" dirty="0"/>
              <a:t>± </a:t>
            </a:r>
            <a:r>
              <a:rPr lang="en-IN" dirty="0" err="1"/>
              <a:t>úRt</a:t>
            </a:r>
            <a:r>
              <a:rPr lang="en-IN" dirty="0"/>
              <a:t>\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CÚlTR</a:t>
            </a:r>
            <a:r>
              <a:rPr lang="en-IN" dirty="0"/>
              <a:t>]</a:t>
            </a:r>
            <a:r>
              <a:rPr lang="en-IN" dirty="0" err="1"/>
              <a:t>ôp</a:t>
            </a:r>
            <a:endParaRPr lang="en-IN" dirty="0"/>
          </a:p>
          <a:p>
            <a:r>
              <a:rPr lang="de-DE" dirty="0"/>
              <a:t>Sôu Ag£ Ag£ Yôrk§P UôhúPu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2EB2B-DD22-447B-8C85-D1F3A0623C6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§Pu </a:t>
            </a:r>
            <a:r>
              <a:rPr lang="en-IN" dirty="0" err="1"/>
              <a:t>ùLôiúPu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  <a:p>
            <a:r>
              <a:rPr lang="en-IN" dirty="0" err="1"/>
              <a:t>úNôok§PôUp</a:t>
            </a:r>
            <a:r>
              <a:rPr lang="en-IN" dirty="0"/>
              <a:t> </a:t>
            </a:r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KÓúYu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2021-04-05T08:36:12Z</dcterms:modified>
</cp:coreProperties>
</file>