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2" r:id="rId3"/>
    <p:sldId id="393" r:id="rId4"/>
    <p:sldId id="391" r:id="rId5"/>
    <p:sldId id="396" r:id="rId6"/>
    <p:sldId id="397" r:id="rId7"/>
    <p:sldId id="394" r:id="rId8"/>
    <p:sldId id="390" r:id="rId9"/>
    <p:sldId id="398" r:id="rId10"/>
    <p:sldId id="399" r:id="rId11"/>
    <p:sldId id="400" r:id="rId12"/>
    <p:sldId id="395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35F60-691D-4371-B8CA-443CCB223E18}"/>
              </a:ext>
            </a:extLst>
          </p:cNvPr>
          <p:cNvSpPr txBox="1"/>
          <p:nvPr/>
        </p:nvSpPr>
        <p:spPr>
          <a:xfrm>
            <a:off x="-1" y="540164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CÚlTYúW</a:t>
            </a:r>
            <a:r>
              <a:rPr lang="en-IN" dirty="0"/>
              <a:t> -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dLôL</a:t>
            </a:r>
            <a:r>
              <a:rPr lang="en-IN" dirty="0"/>
              <a:t> </a:t>
            </a:r>
            <a:r>
              <a:rPr lang="en-IN" dirty="0" err="1"/>
              <a:t>YôrTYúW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86CB7-5F75-45E5-86F5-A0F4BD241F08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/>
              <a:t>£\</a:t>
            </a:r>
            <a:r>
              <a:rPr lang="fr-FR" dirty="0" err="1"/>
              <a:t>ÏLs</a:t>
            </a:r>
            <a:r>
              <a:rPr lang="fr-FR" dirty="0"/>
              <a:t> </a:t>
            </a:r>
            <a:r>
              <a:rPr lang="fr-FR" dirty="0" err="1"/>
              <a:t>A¥j§Óm</a:t>
            </a:r>
            <a:r>
              <a:rPr lang="fr-FR" dirty="0"/>
              <a:t> T\</a:t>
            </a:r>
            <a:r>
              <a:rPr lang="fr-FR" dirty="0" err="1"/>
              <a:t>ûYÙúU</a:t>
            </a:r>
            <a:endParaRPr lang="fr-FR" dirty="0"/>
          </a:p>
          <a:p>
            <a:r>
              <a:rPr lang="pl-PL" dirty="0"/>
              <a:t>£kûR Ï°ok§P Õ§j§ÓúU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34C0E-F7C0-4F5F-8E18-160B2D0717D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- </a:t>
            </a:r>
            <a:r>
              <a:rPr lang="en-IN" dirty="0" err="1"/>
              <a:t>Sôàm</a:t>
            </a:r>
            <a:endParaRPr lang="en-IN" dirty="0"/>
          </a:p>
          <a:p>
            <a:r>
              <a:rPr lang="en-IN" dirty="0" err="1"/>
              <a:t>úNokÕ</a:t>
            </a:r>
            <a:r>
              <a:rPr lang="en-IN" dirty="0"/>
              <a:t> </a:t>
            </a:r>
            <a:r>
              <a:rPr lang="en-IN" dirty="0" err="1"/>
              <a:t>Õ§j§ÓúYu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2B7E1-6FEB-41D0-B6C6-9F7F5D9346BE}"/>
              </a:ext>
            </a:extLst>
          </p:cNvPr>
          <p:cNvSpPr txBox="1"/>
          <p:nvPr/>
        </p:nvSpPr>
        <p:spPr>
          <a:xfrm>
            <a:off x="0" y="54114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ã¬V</a:t>
            </a:r>
            <a:r>
              <a:rPr lang="en-IN" dirty="0"/>
              <a:t> </a:t>
            </a:r>
            <a:r>
              <a:rPr lang="en-IN" dirty="0" err="1"/>
              <a:t>Nk§Wu</a:t>
            </a:r>
            <a:r>
              <a:rPr lang="en-IN" dirty="0"/>
              <a:t> </a:t>
            </a:r>
            <a:r>
              <a:rPr lang="en-IN" dirty="0" err="1"/>
              <a:t>ShNj§WeLs</a:t>
            </a:r>
            <a:endParaRPr lang="en-IN" dirty="0"/>
          </a:p>
          <a:p>
            <a:r>
              <a:rPr lang="en-IN" dirty="0" err="1"/>
              <a:t>ãrkÕ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úTôtßúU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A4EC2-344D-49BF-9C7B-F01477656F19}"/>
              </a:ext>
            </a:extLst>
          </p:cNvPr>
          <p:cNvSpPr txBox="1"/>
          <p:nvPr/>
        </p:nvSpPr>
        <p:spPr>
          <a:xfrm>
            <a:off x="0" y="54013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Yô²Ûm </a:t>
            </a:r>
            <a:r>
              <a:rPr lang="en-IN" dirty="0" err="1"/>
              <a:t>é®Ûm</a:t>
            </a:r>
            <a:r>
              <a:rPr lang="en-IN" dirty="0"/>
              <a:t> Es[</a:t>
            </a:r>
            <a:r>
              <a:rPr lang="en-IN" dirty="0" err="1"/>
              <a:t>ûY</a:t>
            </a:r>
            <a:r>
              <a:rPr lang="en-IN" dirty="0"/>
              <a:t> </a:t>
            </a:r>
            <a:r>
              <a:rPr lang="en-IN" dirty="0" err="1"/>
              <a:t>VôÜm</a:t>
            </a:r>
            <a:endParaRPr lang="en-IN" dirty="0"/>
          </a:p>
          <a:p>
            <a:r>
              <a:rPr lang="en-IN" dirty="0" err="1"/>
              <a:t>Yôrj</a:t>
            </a:r>
            <a:r>
              <a:rPr lang="en-IN" dirty="0"/>
              <a:t>§ </a:t>
            </a:r>
            <a:r>
              <a:rPr lang="en-IN" dirty="0" err="1"/>
              <a:t>YXm</a:t>
            </a:r>
            <a:r>
              <a:rPr lang="en-IN" dirty="0"/>
              <a:t> </a:t>
            </a:r>
            <a:r>
              <a:rPr lang="en-IN" dirty="0" err="1"/>
              <a:t>YÚúU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69F0C-CDB4-43B4-8CE6-D554B98508F1}"/>
              </a:ext>
            </a:extLst>
          </p:cNvPr>
          <p:cNvSpPr txBox="1"/>
          <p:nvPr/>
        </p:nvSpPr>
        <p:spPr>
          <a:xfrm>
            <a:off x="0" y="540192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YôàdÏm</a:t>
            </a:r>
            <a:r>
              <a:rPr lang="en-IN" dirty="0"/>
              <a:t> </a:t>
            </a:r>
            <a:r>
              <a:rPr lang="en-IN" dirty="0" err="1"/>
              <a:t>éªdÏm</a:t>
            </a:r>
            <a:r>
              <a:rPr lang="en-IN" dirty="0"/>
              <a:t> </a:t>
            </a:r>
            <a:r>
              <a:rPr lang="en-IN" dirty="0" err="1"/>
              <a:t>EVokRRpúXô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U¡ûUVpúXô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FD254-E06A-4613-96E5-A76C40C859E7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- Õ§</a:t>
            </a:r>
          </a:p>
          <a:p>
            <a:r>
              <a:rPr lang="en-IN" dirty="0"/>
              <a:t>L]m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24A9C-8164-4B44-8591-4D6602A32863}"/>
              </a:ext>
            </a:extLst>
          </p:cNvPr>
          <p:cNvSpPr txBox="1"/>
          <p:nvPr/>
        </p:nvSpPr>
        <p:spPr>
          <a:xfrm>
            <a:off x="0" y="577433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úLôPô</a:t>
            </a:r>
            <a:r>
              <a:rPr lang="es-ES" dirty="0"/>
              <a:t> </a:t>
            </a:r>
            <a:r>
              <a:rPr lang="es-ES" dirty="0" err="1"/>
              <a:t>úLô</a:t>
            </a:r>
            <a:r>
              <a:rPr lang="es-ES" dirty="0"/>
              <a:t>¥ Es[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úR</a:t>
            </a:r>
            <a:r>
              <a:rPr lang="es-ES" dirty="0"/>
              <a:t>¥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26550-932C-419C-A37A-C208C88C25F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Tô¥ U¡rk§ÓúU – Em </a:t>
            </a:r>
          </a:p>
          <a:p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T¦k§ÓúYu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8ECDA-1221-4C8D-9DB7-9D31354D2277}"/>
              </a:ext>
            </a:extLst>
          </p:cNvPr>
          <p:cNvSpPr txBox="1"/>
          <p:nvPr/>
        </p:nvSpPr>
        <p:spPr>
          <a:xfrm>
            <a:off x="-1" y="54008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Gu²p </a:t>
            </a:r>
            <a:r>
              <a:rPr lang="en-IN" dirty="0" err="1"/>
              <a:t>YôrYÕ</a:t>
            </a:r>
            <a:r>
              <a:rPr lang="en-IN" dirty="0"/>
              <a:t> </a:t>
            </a:r>
            <a:r>
              <a:rPr lang="en-IN" dirty="0" err="1"/>
              <a:t>SôàUpX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Gu²p </a:t>
            </a:r>
            <a:r>
              <a:rPr lang="en-IN" dirty="0" err="1"/>
              <a:t>Yôr¡uÈo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F105C-1868-4645-83A1-B5ACD1CA5347}"/>
              </a:ext>
            </a:extLst>
          </p:cNvPr>
          <p:cNvSpPr txBox="1"/>
          <p:nvPr/>
        </p:nvSpPr>
        <p:spPr>
          <a:xfrm>
            <a:off x="0" y="53907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Gu </a:t>
            </a:r>
            <a:r>
              <a:rPr lang="en-IN" dirty="0" err="1"/>
              <a:t>ùTXàm</a:t>
            </a:r>
            <a:r>
              <a:rPr lang="en-IN" dirty="0"/>
              <a:t> ¸</a:t>
            </a:r>
            <a:r>
              <a:rPr lang="en-IN" dirty="0" err="1"/>
              <a:t>RØUôÉo</a:t>
            </a:r>
            <a:endParaRPr lang="en-IN" dirty="0"/>
          </a:p>
          <a:p>
            <a:r>
              <a:rPr lang="en-IN" dirty="0" err="1"/>
              <a:t>LuUûXÙUôÉo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8D89F-06AF-45B1-A758-887F10FFC5EA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LojRôúY</a:t>
            </a:r>
            <a:r>
              <a:rPr lang="en-IN" dirty="0"/>
              <a:t> Gu ¨</a:t>
            </a:r>
            <a:r>
              <a:rPr lang="en-IN" dirty="0" err="1"/>
              <a:t>ZXôÉo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Uû</a:t>
            </a:r>
            <a:r>
              <a:rPr lang="en-IN" dirty="0"/>
              <a:t>\®</a:t>
            </a:r>
            <a:r>
              <a:rPr lang="en-IN" dirty="0" err="1"/>
              <a:t>PUôn</a:t>
            </a:r>
            <a:r>
              <a:rPr lang="en-IN" dirty="0"/>
              <a:t> ¿</a:t>
            </a:r>
            <a:r>
              <a:rPr lang="en-IN" dirty="0" err="1"/>
              <a:t>WôÉo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2E564-9E7B-4C6B-93FE-4AB0A6CF3DD6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- </a:t>
            </a:r>
            <a:r>
              <a:rPr lang="en-IN" dirty="0" err="1"/>
              <a:t>Emªp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U\</a:t>
            </a:r>
            <a:r>
              <a:rPr lang="en-IN" dirty="0" err="1"/>
              <a:t>kúR</a:t>
            </a:r>
            <a:r>
              <a:rPr lang="en-IN" dirty="0"/>
              <a:t>]</a:t>
            </a:r>
            <a:r>
              <a:rPr lang="en-IN" dirty="0" err="1"/>
              <a:t>nVô</a:t>
            </a:r>
            <a:r>
              <a:rPr lang="en-IN" dirty="0"/>
              <a:t> -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F7CCC-F330-4304-B655-064B45853413}"/>
              </a:ext>
            </a:extLst>
          </p:cNvPr>
          <p:cNvSpPr txBox="1"/>
          <p:nvPr/>
        </p:nvSpPr>
        <p:spPr>
          <a:xfrm>
            <a:off x="0" y="54008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Lôtßm</a:t>
            </a:r>
            <a:r>
              <a:rPr lang="en-IN" dirty="0"/>
              <a:t> </a:t>
            </a:r>
            <a:r>
              <a:rPr lang="en-IN" dirty="0" err="1"/>
              <a:t>LPÛm</a:t>
            </a:r>
            <a:r>
              <a:rPr lang="en-IN" dirty="0"/>
              <a:t> </a:t>
            </a:r>
            <a:r>
              <a:rPr lang="en-IN" dirty="0" err="1"/>
              <a:t>LpUûZÙm</a:t>
            </a:r>
            <a:endParaRPr lang="en-IN" dirty="0"/>
          </a:p>
          <a:p>
            <a:r>
              <a:rPr lang="en-IN" dirty="0"/>
              <a:t>Lô]m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úTôtßúU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A167A-9BFA-45BD-8934-7F67FC45DBB2}"/>
              </a:ext>
            </a:extLst>
          </p:cNvPr>
          <p:cNvSpPr txBox="1"/>
          <p:nvPr/>
        </p:nvSpPr>
        <p:spPr>
          <a:xfrm>
            <a:off x="0" y="54013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Õs°Óm</a:t>
            </a:r>
            <a:r>
              <a:rPr lang="en-IN" dirty="0"/>
              <a:t> </a:t>
            </a:r>
            <a:r>
              <a:rPr lang="en-IN" dirty="0" err="1"/>
              <a:t>Bßm</a:t>
            </a:r>
            <a:r>
              <a:rPr lang="en-IN" dirty="0"/>
              <a:t> </a:t>
            </a:r>
            <a:r>
              <a:rPr lang="en-IN" dirty="0" err="1"/>
              <a:t>ùTôe¡Óm</a:t>
            </a:r>
            <a:r>
              <a:rPr lang="en-IN" dirty="0"/>
              <a:t> </a:t>
            </a:r>
            <a:r>
              <a:rPr lang="en-IN" dirty="0" err="1"/>
              <a:t>Ftßm</a:t>
            </a:r>
            <a:endParaRPr lang="en-IN" dirty="0"/>
          </a:p>
          <a:p>
            <a:r>
              <a:rPr lang="en-IN" dirty="0" err="1"/>
              <a:t>çVYo</a:t>
            </a:r>
            <a:r>
              <a:rPr lang="en-IN" dirty="0"/>
              <a:t> ×Lr </a:t>
            </a:r>
            <a:r>
              <a:rPr lang="en-IN" dirty="0" err="1"/>
              <a:t>TôÓúU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</TotalTime>
  <Words>171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2021-04-05T09:11:34Z</dcterms:modified>
</cp:coreProperties>
</file>