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D25E1-5D74-4FFF-B00B-62782B413EC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CRVúU</a:t>
            </a:r>
            <a:r>
              <a:rPr lang="en-IN" dirty="0"/>
              <a:t> ¿ </a:t>
            </a:r>
            <a:r>
              <a:rPr lang="en-IN" dirty="0" err="1"/>
              <a:t>TôÓ</a:t>
            </a:r>
            <a:endParaRPr lang="en-IN" dirty="0"/>
          </a:p>
          <a:p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ùLôÓjRôúW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8DED6-609C-4F6E-A7F8-7399B9575768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JqùYôÚ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SPdÏm</a:t>
            </a:r>
            <a:endParaRPr lang="en-IN" dirty="0"/>
          </a:p>
          <a:p>
            <a:r>
              <a:rPr lang="en-IN" dirty="0" err="1"/>
              <a:t>TôûRÙm</a:t>
            </a:r>
            <a:r>
              <a:rPr lang="en-IN" dirty="0"/>
              <a:t> </a:t>
            </a:r>
            <a:r>
              <a:rPr lang="en-IN" dirty="0" err="1"/>
              <a:t>AYúW</a:t>
            </a:r>
            <a:r>
              <a:rPr lang="en-IN" dirty="0"/>
              <a:t> </a:t>
            </a:r>
            <a:r>
              <a:rPr lang="en-IN" dirty="0" err="1"/>
              <a:t>Lôh</a:t>
            </a:r>
            <a:r>
              <a:rPr lang="en-IN" dirty="0"/>
              <a:t>¥]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722C8-5BB9-4F9C-9C97-1A68EFBA64D7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úUnlTo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/>
              <a:t>Y¯ </a:t>
            </a:r>
            <a:r>
              <a:rPr lang="en-IN" dirty="0" err="1"/>
              <a:t>SPjÕm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DB437-6C02-4431-BB20-C42A02603588}"/>
              </a:ext>
            </a:extLst>
          </p:cNvPr>
          <p:cNvSpPr txBox="1"/>
          <p:nvPr/>
        </p:nvSpPr>
        <p:spPr>
          <a:xfrm>
            <a:off x="0" y="54013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  <a:p>
            <a:r>
              <a:rPr lang="en-IN" dirty="0" err="1"/>
              <a:t>Aà</a:t>
            </a:r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×Õ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7D52F-7812-43EA-9BA2-3677BEBD133D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BÙs </a:t>
            </a:r>
            <a:r>
              <a:rPr lang="en-IN" dirty="0" err="1"/>
              <a:t>SôhLû</a:t>
            </a:r>
            <a:r>
              <a:rPr lang="en-IN" dirty="0"/>
              <a:t>[ Au\</a:t>
            </a:r>
            <a:r>
              <a:rPr lang="en-IN" dirty="0" err="1"/>
              <a:t>ôPØm</a:t>
            </a:r>
            <a:endParaRPr lang="en-IN" dirty="0"/>
          </a:p>
          <a:p>
            <a:r>
              <a:rPr lang="en-IN" dirty="0" err="1"/>
              <a:t>áh</a:t>
            </a:r>
            <a:r>
              <a:rPr lang="en-IN" dirty="0"/>
              <a:t>¥ </a:t>
            </a:r>
            <a:r>
              <a:rPr lang="en-IN" dirty="0" err="1"/>
              <a:t>ùLôÓjÕ</a:t>
            </a:r>
            <a:r>
              <a:rPr lang="en-IN" dirty="0"/>
              <a:t> </a:t>
            </a:r>
            <a:r>
              <a:rPr lang="en-IN" dirty="0" err="1"/>
              <a:t>LôjRôúW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09F00-14B6-4DE0-B84F-5CE8DFB773D0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AYûW</a:t>
            </a:r>
            <a:r>
              <a:rPr lang="en-IN" dirty="0"/>
              <a:t> ×</a:t>
            </a:r>
            <a:r>
              <a:rPr lang="en-IN" dirty="0" err="1"/>
              <a:t>LrkÕ</a:t>
            </a:r>
            <a:r>
              <a:rPr lang="en-IN" dirty="0"/>
              <a:t> </a:t>
            </a:r>
            <a:r>
              <a:rPr lang="en-IN" dirty="0" err="1"/>
              <a:t>TôÓ</a:t>
            </a:r>
            <a:endParaRPr lang="en-IN" dirty="0"/>
          </a:p>
          <a:p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ùNVûX</a:t>
            </a:r>
            <a:r>
              <a:rPr lang="en-IN" dirty="0"/>
              <a:t> ¨û]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TôÚ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C27B3-2428-4C44-A446-9A4E34736BC2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A°jRôúW</a:t>
            </a:r>
            <a:r>
              <a:rPr lang="en-IN" dirty="0"/>
              <a:t> - </a:t>
            </a:r>
            <a:r>
              <a:rPr lang="en-IN" dirty="0" err="1"/>
              <a:t>Sm</a:t>
            </a:r>
            <a:endParaRPr lang="en-IN" dirty="0"/>
          </a:p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SuûUdLôL</a:t>
            </a:r>
            <a:r>
              <a:rPr lang="en-IN" dirty="0"/>
              <a:t> - </a:t>
            </a:r>
            <a:r>
              <a:rPr lang="en-IN" dirty="0" err="1"/>
              <a:t>CRVúU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90EF9-86AD-4F7F-B62D-B9E20393F11D}"/>
              </a:ext>
            </a:extLst>
          </p:cNvPr>
          <p:cNvSpPr txBox="1"/>
          <p:nvPr/>
        </p:nvSpPr>
        <p:spPr>
          <a:xfrm>
            <a:off x="0" y="54013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</a:t>
            </a:r>
            <a:r>
              <a:rPr lang="en-IN" dirty="0"/>
              <a:t> ¾eÏdÏm ®</a:t>
            </a:r>
            <a:r>
              <a:rPr lang="en-IN" dirty="0" err="1"/>
              <a:t>Xd</a:t>
            </a:r>
            <a:r>
              <a:rPr lang="en-IN" dirty="0"/>
              <a:t>¡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pl-PL" dirty="0"/>
              <a:t>Li¦u U¦úTôp LôjRôúW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2CF66-4FE6-46A6-A29F-222DABFEE80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çeLôUp</a:t>
            </a:r>
            <a:r>
              <a:rPr lang="en-IN" dirty="0"/>
              <a:t> E\</a:t>
            </a:r>
            <a:r>
              <a:rPr lang="en-IN" dirty="0" err="1"/>
              <a:t>eLôUp</a:t>
            </a:r>
            <a:r>
              <a:rPr lang="en-IN" dirty="0"/>
              <a:t> </a:t>
            </a:r>
            <a:r>
              <a:rPr lang="en-IN" dirty="0" err="1"/>
              <a:t>GkúSWØm</a:t>
            </a:r>
            <a:endParaRPr lang="en-IN" dirty="0"/>
          </a:p>
          <a:p>
            <a:r>
              <a:rPr lang="en-IN" dirty="0" err="1"/>
              <a:t>AÚ¡p</a:t>
            </a:r>
            <a:r>
              <a:rPr lang="en-IN" dirty="0"/>
              <a:t> </a:t>
            </a:r>
            <a:r>
              <a:rPr lang="en-IN" dirty="0" err="1"/>
              <a:t>CÚkÕ</a:t>
            </a:r>
            <a:r>
              <a:rPr lang="en-IN" dirty="0"/>
              <a:t> </a:t>
            </a:r>
            <a:r>
              <a:rPr lang="en-IN" dirty="0" err="1"/>
              <a:t>TôojRôúW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34651-8ABB-4C6E-AAAE-E3B079659CD5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Lôi¡u</a:t>
            </a:r>
            <a:r>
              <a:rPr lang="en-IN" dirty="0"/>
              <a:t>\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- </a:t>
            </a:r>
            <a:r>
              <a:rPr lang="en-IN" dirty="0" err="1"/>
              <a:t>CRVúU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8340-41BF-48CB-9578-E105CFF429F8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RôeL</a:t>
            </a:r>
            <a:r>
              <a:rPr lang="en-IN" dirty="0"/>
              <a:t> </a:t>
            </a:r>
            <a:r>
              <a:rPr lang="en-IN" dirty="0" err="1"/>
              <a:t>Ø¥Vô</a:t>
            </a:r>
            <a:r>
              <a:rPr lang="en-IN" dirty="0"/>
              <a:t> </a:t>
            </a:r>
            <a:r>
              <a:rPr lang="en-IN" dirty="0" err="1"/>
              <a:t>ùTXÅ</a:t>
            </a:r>
            <a:r>
              <a:rPr lang="en-IN" dirty="0"/>
              <a:t>]</a:t>
            </a:r>
            <a:r>
              <a:rPr lang="en-IN" dirty="0" err="1"/>
              <a:t>j§p</a:t>
            </a:r>
            <a:endParaRPr lang="en-IN" dirty="0"/>
          </a:p>
          <a:p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TÓdûL</a:t>
            </a:r>
            <a:r>
              <a:rPr lang="en-IN" dirty="0"/>
              <a:t> ®Vô§«²p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8E91A-BCE3-40A8-923A-9E4E2425E9F2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úSônLû</a:t>
            </a:r>
            <a:r>
              <a:rPr lang="en-IN" dirty="0"/>
              <a:t>[</a:t>
            </a:r>
            <a:r>
              <a:rPr lang="en-IN" dirty="0" err="1"/>
              <a:t>ùVpXôm</a:t>
            </a:r>
            <a:r>
              <a:rPr lang="en-IN" dirty="0"/>
              <a:t> </a:t>
            </a:r>
            <a:r>
              <a:rPr lang="en-IN" dirty="0" err="1"/>
              <a:t>ÑUkRôúW</a:t>
            </a:r>
            <a:endParaRPr lang="en-IN" dirty="0"/>
          </a:p>
          <a:p>
            <a:r>
              <a:rPr lang="en-IN" dirty="0" err="1"/>
              <a:t>At×R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RkRôúW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1C4B4-5E9D-4475-9F73-DCC016156270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RôeÏm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ùLôÓjR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3725C-4D3C-477D-81E4-E2792132B927}"/>
              </a:ext>
            </a:extLst>
          </p:cNvPr>
          <p:cNvSpPr txBox="1"/>
          <p:nvPr/>
        </p:nvSpPr>
        <p:spPr>
          <a:xfrm>
            <a:off x="0" y="54013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B«WUô«Wm</a:t>
            </a:r>
            <a:r>
              <a:rPr lang="en-IN" dirty="0"/>
              <a:t> </a:t>
            </a:r>
            <a:r>
              <a:rPr lang="en-IN" dirty="0" err="1"/>
              <a:t>BúXôNû</a:t>
            </a:r>
            <a:r>
              <a:rPr lang="en-IN" dirty="0"/>
              <a:t>]</a:t>
            </a:r>
          </a:p>
          <a:p>
            <a:r>
              <a:rPr lang="en-IN" dirty="0" err="1"/>
              <a:t>ùSÚdLj§u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ùLôÓjRôúW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151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2021-04-05T09:18:45Z</dcterms:modified>
</cp:coreProperties>
</file>