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CC1A3-2960-4E72-903C-40FC8BE87675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YôrL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Gu </a:t>
            </a:r>
            <a:r>
              <a:rPr lang="en-IN" dirty="0" err="1"/>
              <a:t>RkûRúV</a:t>
            </a:r>
            <a:r>
              <a:rPr lang="en-IN" dirty="0"/>
              <a:t> (2)</a:t>
            </a:r>
          </a:p>
          <a:p>
            <a:r>
              <a:rPr lang="en-IN" dirty="0" err="1"/>
              <a:t>Em</a:t>
            </a:r>
            <a:r>
              <a:rPr lang="en-IN" dirty="0"/>
              <a:t> AWÑ YÚL </a:t>
            </a:r>
            <a:r>
              <a:rPr lang="en-IN" dirty="0" err="1"/>
              <a:t>Wô_ô</a:t>
            </a:r>
            <a:r>
              <a:rPr lang="en-IN" dirty="0"/>
              <a:t> Gu </a:t>
            </a:r>
            <a:r>
              <a:rPr lang="en-IN" dirty="0" err="1"/>
              <a:t>RkûRúV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36C04-2F3E-4299-A6CD-7719F178A8B0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YôrL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(4)</a:t>
            </a:r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 (4)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B955C-34CF-4691-A36D-B8CDD7E27F9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ùVúLôYôÂúW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T¬ÑjRlTÓYRôL</a:t>
            </a:r>
            <a:r>
              <a:rPr lang="en-IN" dirty="0"/>
              <a:t> (2)</a:t>
            </a:r>
          </a:p>
          <a:p>
            <a:r>
              <a:rPr lang="en-IN" dirty="0" err="1"/>
              <a:t>ùVúLôYô</a:t>
            </a:r>
            <a:r>
              <a:rPr lang="en-IN" dirty="0"/>
              <a:t> ¨£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RÚÅo</a:t>
            </a:r>
            <a:r>
              <a:rPr lang="en-IN" dirty="0"/>
              <a:t> (2)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6DC8C-ACFB-40FC-B619-CD29EB8A83BF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ìTô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T¬ÑjRlTÓYRôL</a:t>
            </a:r>
            <a:r>
              <a:rPr lang="en-IN" dirty="0"/>
              <a:t> (2)</a:t>
            </a:r>
          </a:p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WöTô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RÚTYo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(2) - </a:t>
            </a:r>
            <a:r>
              <a:rPr lang="en-IN" dirty="0" err="1"/>
              <a:t>YôrL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4B0F4-F224-4832-A821-07F8601E249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</a:t>
            </a:r>
            <a:r>
              <a:rPr lang="en-IN" dirty="0"/>
              <a:t>§ </a:t>
            </a:r>
            <a:r>
              <a:rPr lang="en-IN" dirty="0" err="1"/>
              <a:t>Wô_ô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T¬ÑjRlTÓYRôL</a:t>
            </a:r>
            <a:r>
              <a:rPr lang="en-IN" dirty="0"/>
              <a:t> (2)</a:t>
            </a:r>
          </a:p>
          <a:p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GÝkRYúW</a:t>
            </a:r>
            <a:r>
              <a:rPr lang="en-IN" dirty="0"/>
              <a:t> </a:t>
            </a:r>
            <a:r>
              <a:rPr lang="en-IN" dirty="0" err="1"/>
              <a:t>úYLUôn</a:t>
            </a:r>
            <a:r>
              <a:rPr lang="en-IN" dirty="0"/>
              <a:t> </a:t>
            </a:r>
            <a:r>
              <a:rPr lang="en-IN" dirty="0" err="1"/>
              <a:t>YôÚûUVô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1FF09-5BAE-452D-9584-FADD35A37B3E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UôWSôRô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(4)</a:t>
            </a:r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 (4)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2021-04-05T09:25:15Z</dcterms:modified>
</cp:coreProperties>
</file>