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86C9-FED9-49DA-8C42-5AB721D90210}"/>
              </a:ext>
            </a:extLst>
          </p:cNvPr>
          <p:cNvSpPr txBox="1"/>
          <p:nvPr/>
        </p:nvSpPr>
        <p:spPr>
          <a:xfrm>
            <a:off x="0" y="540219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YkRÚÞm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B®úV</a:t>
            </a:r>
            <a:endParaRPr lang="en-IN" dirty="0"/>
          </a:p>
          <a:p>
            <a:r>
              <a:rPr lang="en-IN" dirty="0" err="1"/>
              <a:t>RkRÚÞm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U¡ûUúV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65017-C5B1-4CE0-BDD1-F0FE0A61D51D}"/>
              </a:ext>
            </a:extLst>
          </p:cNvPr>
          <p:cNvSpPr txBox="1"/>
          <p:nvPr/>
        </p:nvSpPr>
        <p:spPr>
          <a:xfrm>
            <a:off x="0" y="574299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B®úV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B®úV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E74A5-566A-4227-8623-452FD9373AB4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A©ú`¡Ùm çV B®úV</a:t>
            </a:r>
          </a:p>
          <a:p>
            <a:r>
              <a:rPr lang="pt-BR" dirty="0"/>
              <a:t>A]p êhÓm çV B®úV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19C99-642C-405D-B84C-17912BCB7DE3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BhùLôsÞm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B®úV</a:t>
            </a:r>
            <a:endParaRPr lang="en-IN" dirty="0"/>
          </a:p>
          <a:p>
            <a:r>
              <a:rPr lang="en-IN" dirty="0" err="1"/>
              <a:t>AWYûQdÏm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B®úV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FD5C0-4051-49AD-BB89-62250B712CEF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Ft±ÓúU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B®úV</a:t>
            </a:r>
            <a:endParaRPr lang="en-IN" dirty="0"/>
          </a:p>
          <a:p>
            <a:r>
              <a:rPr lang="en-IN" dirty="0" err="1"/>
              <a:t>EQoj§ÓúU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B®úV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7F24B-0399-4FD5-964A-16284ACF20A0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Y¯LôhÓm</a:t>
            </a:r>
            <a:r>
              <a:rPr lang="es-ES" dirty="0"/>
              <a:t> </a:t>
            </a:r>
            <a:r>
              <a:rPr lang="es-ES" dirty="0" err="1"/>
              <a:t>çV</a:t>
            </a:r>
            <a:r>
              <a:rPr lang="es-ES" dirty="0"/>
              <a:t> </a:t>
            </a:r>
            <a:r>
              <a:rPr lang="es-ES" dirty="0" err="1"/>
              <a:t>B®úV</a:t>
            </a:r>
            <a:endParaRPr lang="es-ES" dirty="0"/>
          </a:p>
          <a:p>
            <a:r>
              <a:rPr lang="es-ES" dirty="0" err="1"/>
              <a:t>Y¯SPjÕm</a:t>
            </a:r>
            <a:r>
              <a:rPr lang="es-ES" dirty="0"/>
              <a:t> </a:t>
            </a:r>
            <a:r>
              <a:rPr lang="es-ES" dirty="0" err="1"/>
              <a:t>çV</a:t>
            </a:r>
            <a:r>
              <a:rPr lang="es-ES" dirty="0"/>
              <a:t> </a:t>
            </a:r>
            <a:r>
              <a:rPr lang="es-ES" dirty="0" err="1"/>
              <a:t>B®úV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74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2021-04-05T10:36:39Z</dcterms:modified>
</cp:coreProperties>
</file>