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84783-783C-4CD8-BF13-24419D2FEDE3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LiLû</a:t>
            </a:r>
            <a:r>
              <a:rPr lang="en-IN" dirty="0"/>
              <a:t>[ </a:t>
            </a:r>
            <a:r>
              <a:rPr lang="en-IN" dirty="0" err="1"/>
              <a:t>Hù</a:t>
            </a:r>
            <a:r>
              <a:rPr lang="en-IN" dirty="0"/>
              <a:t>\</a:t>
            </a:r>
            <a:r>
              <a:rPr lang="en-IN" dirty="0" err="1"/>
              <a:t>ÓlúTu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LiLû</a:t>
            </a:r>
            <a:r>
              <a:rPr lang="en-IN" dirty="0"/>
              <a:t>[ </a:t>
            </a:r>
            <a:r>
              <a:rPr lang="en-IN" dirty="0" err="1"/>
              <a:t>Hù</a:t>
            </a:r>
            <a:r>
              <a:rPr lang="en-IN" dirty="0"/>
              <a:t>\</a:t>
            </a:r>
            <a:r>
              <a:rPr lang="en-IN" dirty="0" err="1"/>
              <a:t>ÓlúTu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1E882-CBCD-4532-978F-6A63ABA7F124}"/>
              </a:ext>
            </a:extLst>
          </p:cNvPr>
          <p:cNvSpPr txBox="1"/>
          <p:nvPr/>
        </p:nvSpPr>
        <p:spPr>
          <a:xfrm>
            <a:off x="0" y="539184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ApTô</a:t>
            </a:r>
            <a:r>
              <a:rPr lang="en-IN" dirty="0"/>
              <a:t>. </a:t>
            </a:r>
            <a:r>
              <a:rPr lang="en-IN" dirty="0" err="1"/>
              <a:t>KúULô</a:t>
            </a:r>
            <a:r>
              <a:rPr lang="en-IN" dirty="0"/>
              <a:t> Gu </a:t>
            </a:r>
            <a:r>
              <a:rPr lang="en-IN" dirty="0" err="1"/>
              <a:t>úRYu</a:t>
            </a:r>
            <a:r>
              <a:rPr lang="en-IN" dirty="0"/>
              <a:t> ¿o</a:t>
            </a:r>
          </a:p>
          <a:p>
            <a:r>
              <a:rPr lang="en-IN" dirty="0" err="1"/>
              <a:t>LiLû</a:t>
            </a:r>
            <a:r>
              <a:rPr lang="en-IN" dirty="0"/>
              <a:t>[ </a:t>
            </a:r>
            <a:r>
              <a:rPr lang="en-IN" dirty="0" err="1"/>
              <a:t>Hù</a:t>
            </a:r>
            <a:r>
              <a:rPr lang="en-IN" dirty="0"/>
              <a:t>\</a:t>
            </a:r>
            <a:r>
              <a:rPr lang="en-IN" dirty="0" err="1"/>
              <a:t>ÓlúTu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D71E5-8AC2-40C3-BCAB-3CD75721DAF8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ÕuTeLs</a:t>
            </a:r>
            <a:r>
              <a:rPr lang="en-IN" dirty="0"/>
              <a:t> </a:t>
            </a:r>
            <a:r>
              <a:rPr lang="en-IN" dirty="0" err="1"/>
              <a:t>YÚmúTôÕ</a:t>
            </a:r>
            <a:endParaRPr lang="en-IN" dirty="0"/>
          </a:p>
          <a:p>
            <a:r>
              <a:rPr lang="en-IN" dirty="0"/>
              <a:t>Eu </a:t>
            </a:r>
            <a:r>
              <a:rPr lang="en-IN" dirty="0" err="1"/>
              <a:t>úYRû</a:t>
            </a:r>
            <a:r>
              <a:rPr lang="en-IN" dirty="0"/>
              <a:t>]</a:t>
            </a:r>
            <a:r>
              <a:rPr lang="en-IN" dirty="0" err="1"/>
              <a:t>L°p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53A4F-9AE5-43E3-9278-3A4C2DE22AD6}"/>
              </a:ext>
            </a:extLst>
          </p:cNvPr>
          <p:cNvSpPr txBox="1"/>
          <p:nvPr/>
        </p:nvSpPr>
        <p:spPr>
          <a:xfrm>
            <a:off x="0" y="5391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§Pu </a:t>
            </a:r>
            <a:r>
              <a:rPr lang="en-IN" dirty="0" err="1"/>
              <a:t>ùLôs</a:t>
            </a:r>
            <a:r>
              <a:rPr lang="en-IN" dirty="0"/>
              <a:t> </a:t>
            </a:r>
            <a:r>
              <a:rPr lang="en-IN" dirty="0" err="1"/>
              <a:t>ULú</a:t>
            </a:r>
            <a:r>
              <a:rPr lang="en-IN" dirty="0"/>
              <a:t>]</a:t>
            </a:r>
          </a:p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AûZjRYo</a:t>
            </a:r>
            <a:r>
              <a:rPr lang="en-IN" dirty="0"/>
              <a:t> </a:t>
            </a:r>
            <a:r>
              <a:rPr lang="en-IN" dirty="0" err="1"/>
              <a:t>Lôj§ÓYôo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CB205-A6B5-42E8-AD44-CA81DD9E3A37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da-DK" dirty="0"/>
              <a:t>Sm©dûL At\ (CZkR) úSWm</a:t>
            </a:r>
          </a:p>
          <a:p>
            <a:r>
              <a:rPr lang="en-IN" dirty="0"/>
              <a:t>¿ R²ûU«p </a:t>
            </a:r>
            <a:r>
              <a:rPr lang="en-IN" dirty="0" err="1"/>
              <a:t>CÚdÏmùTôÝÕ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7DD69-654B-4EAF-9366-48284DCBB0F7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AlTô</a:t>
            </a:r>
            <a:r>
              <a:rPr lang="en-IN" dirty="0"/>
              <a:t> </a:t>
            </a:r>
            <a:r>
              <a:rPr lang="en-IN" dirty="0" err="1"/>
              <a:t>AÚ¡p</a:t>
            </a:r>
            <a:r>
              <a:rPr lang="en-IN" dirty="0"/>
              <a:t> </a:t>
            </a:r>
            <a:r>
              <a:rPr lang="en-IN" dirty="0" err="1"/>
              <a:t>YÚYôo</a:t>
            </a:r>
            <a:endParaRPr lang="en-IN" dirty="0"/>
          </a:p>
          <a:p>
            <a:r>
              <a:rPr lang="en-IN" dirty="0" err="1"/>
              <a:t>LXeLôúR</a:t>
            </a:r>
            <a:r>
              <a:rPr lang="en-IN" dirty="0"/>
              <a:t> </a:t>
            </a:r>
            <a:r>
              <a:rPr lang="en-IN" dirty="0" err="1"/>
              <a:t>ULú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65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2021-04-05T10:57:34Z</dcterms:modified>
</cp:coreProperties>
</file>