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7E4D5-43F8-4DEF-9AB8-DA8BDBB9404D}"/>
              </a:ext>
            </a:extLst>
          </p:cNvPr>
          <p:cNvSpPr txBox="1"/>
          <p:nvPr/>
        </p:nvSpPr>
        <p:spPr>
          <a:xfrm>
            <a:off x="-1" y="540192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RWôR</a:t>
            </a:r>
            <a:r>
              <a:rPr lang="en-IN" dirty="0"/>
              <a:t> </a:t>
            </a:r>
            <a:r>
              <a:rPr lang="en-IN" dirty="0" err="1"/>
              <a:t>AuûT</a:t>
            </a:r>
            <a:endParaRPr lang="en-IN" dirty="0"/>
          </a:p>
          <a:p>
            <a:r>
              <a:rPr lang="en-IN" dirty="0" err="1"/>
              <a:t>RÚYôúW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CWô_ô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265A5-FAF2-4E9E-8D55-6AAA6F47DBB3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ùTX²pûX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ùSg£p</a:t>
            </a:r>
            <a:endParaRPr lang="en-IN" dirty="0"/>
          </a:p>
          <a:p>
            <a:r>
              <a:rPr lang="en-IN" dirty="0" err="1"/>
              <a:t>AÚsáßm</a:t>
            </a:r>
            <a:r>
              <a:rPr lang="en-IN" dirty="0"/>
              <a:t> </a:t>
            </a:r>
            <a:r>
              <a:rPr lang="en-IN" dirty="0" err="1"/>
              <a:t>úRYTôXô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951A3-EFBE-4BE4-B6A8-3B0BC167888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Yôú</a:t>
            </a:r>
            <a:r>
              <a:rPr lang="en-IN" dirty="0"/>
              <a:t>]</a:t>
            </a:r>
            <a:r>
              <a:rPr lang="en-IN" dirty="0" err="1"/>
              <a:t>ôoLs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TôP</a:t>
            </a:r>
            <a:endParaRPr lang="en-IN" dirty="0"/>
          </a:p>
          <a:p>
            <a:r>
              <a:rPr lang="en-IN" dirty="0" err="1"/>
              <a:t>úUnlToLs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C04C2-D28E-48D9-BFDF-34ABE1125A04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UôUu</a:t>
            </a:r>
            <a:r>
              <a:rPr lang="en-IN" dirty="0"/>
              <a:t>]o </a:t>
            </a:r>
            <a:r>
              <a:rPr lang="en-IN" dirty="0" err="1"/>
              <a:t>ùTôuàm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  <a:p>
            <a:r>
              <a:rPr lang="en-IN" dirty="0"/>
              <a:t>Rm </a:t>
            </a:r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736C7-AE61-4F51-994F-9865839F153B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LûW</a:t>
            </a:r>
            <a:r>
              <a:rPr lang="en-IN" dirty="0"/>
              <a:t> </a:t>
            </a:r>
            <a:r>
              <a:rPr lang="en-IN" dirty="0" err="1"/>
              <a:t>LôQô</a:t>
            </a:r>
            <a:r>
              <a:rPr lang="en-IN" dirty="0"/>
              <a:t> </a:t>
            </a:r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ùYs</a:t>
            </a:r>
            <a:r>
              <a:rPr lang="en-IN" dirty="0"/>
              <a:t>[m</a:t>
            </a:r>
          </a:p>
          <a:p>
            <a:r>
              <a:rPr lang="en-IN" dirty="0"/>
              <a:t>×</a:t>
            </a:r>
            <a:r>
              <a:rPr lang="en-IN" dirty="0" err="1"/>
              <a:t>WiúPôÓm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YkÕm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3D17F-4DF7-40FB-92A8-5056492C764B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CÚ </a:t>
            </a:r>
            <a:r>
              <a:rPr lang="en-IN" dirty="0" err="1"/>
              <a:t>ûLLs</a:t>
            </a:r>
            <a:r>
              <a:rPr lang="en-IN" dirty="0"/>
              <a:t> ¿h¥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/>
              <a:t>Rm </a:t>
            </a:r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60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2021-04-05T11:07:18Z</dcterms:modified>
</cp:coreProperties>
</file>