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5" r:id="rId2"/>
    <p:sldId id="390" r:id="rId3"/>
    <p:sldId id="391" r:id="rId4"/>
    <p:sldId id="392" r:id="rId5"/>
    <p:sldId id="393" r:id="rId6"/>
    <p:sldId id="394" r:id="rId7"/>
    <p:sldId id="38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05-04-2021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E7E28C-2E68-466C-8FA7-F28F6F9A3F72}"/>
              </a:ext>
            </a:extLst>
          </p:cNvPr>
          <p:cNvSpPr txBox="1"/>
          <p:nvPr/>
        </p:nvSpPr>
        <p:spPr>
          <a:xfrm>
            <a:off x="0" y="540192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LpYô</a:t>
            </a:r>
            <a:r>
              <a:rPr lang="en-IN" dirty="0"/>
              <a:t>¬ </a:t>
            </a:r>
            <a:r>
              <a:rPr lang="en-IN" dirty="0" err="1"/>
              <a:t>UôUûXúVôWm</a:t>
            </a:r>
            <a:endParaRPr lang="en-IN" dirty="0"/>
          </a:p>
          <a:p>
            <a:r>
              <a:rPr lang="en-IN" dirty="0" err="1"/>
              <a:t>ùLôÓeúLôW</a:t>
            </a:r>
            <a:r>
              <a:rPr lang="en-IN" dirty="0"/>
              <a:t> </a:t>
            </a:r>
            <a:r>
              <a:rPr lang="en-IN" dirty="0" err="1"/>
              <a:t>Lôh</a:t>
            </a:r>
            <a:r>
              <a:rPr lang="en-IN" dirty="0"/>
              <a:t>£ </a:t>
            </a:r>
            <a:r>
              <a:rPr lang="en-IN" dirty="0" err="1"/>
              <a:t>LiúPu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567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1E2883-8437-4F00-B45A-82F53A4C4933}"/>
              </a:ext>
            </a:extLst>
          </p:cNvPr>
          <p:cNvSpPr txBox="1"/>
          <p:nvPr/>
        </p:nvSpPr>
        <p:spPr>
          <a:xfrm>
            <a:off x="0" y="540246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Li¦p</a:t>
            </a:r>
            <a:r>
              <a:rPr lang="en-IN" dirty="0"/>
              <a:t> ¿o </a:t>
            </a:r>
            <a:r>
              <a:rPr lang="en-IN" dirty="0" err="1"/>
              <a:t>Y¯k§ÓúR</a:t>
            </a:r>
            <a:endParaRPr lang="en-IN" dirty="0"/>
          </a:p>
          <a:p>
            <a:r>
              <a:rPr lang="en-IN" dirty="0" err="1"/>
              <a:t>GkRu</a:t>
            </a:r>
            <a:r>
              <a:rPr lang="en-IN" dirty="0"/>
              <a:t> </a:t>
            </a:r>
            <a:r>
              <a:rPr lang="en-IN" dirty="0" err="1"/>
              <a:t>ÁhTo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AúRô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AF732A-5485-4FE9-800C-A33123C5C7D4}"/>
              </a:ext>
            </a:extLst>
          </p:cNvPr>
          <p:cNvSpPr txBox="1"/>
          <p:nvPr/>
        </p:nvSpPr>
        <p:spPr>
          <a:xfrm>
            <a:off x="0" y="54019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GÚNúXªu</a:t>
            </a:r>
            <a:r>
              <a:rPr lang="en-IN" dirty="0"/>
              <a:t> </a:t>
            </a:r>
            <a:r>
              <a:rPr lang="en-IN" dirty="0" err="1"/>
              <a:t>Å§L°p</a:t>
            </a:r>
            <a:endParaRPr lang="en-IN" dirty="0"/>
          </a:p>
          <a:p>
            <a:r>
              <a:rPr lang="en-IN" dirty="0" err="1"/>
              <a:t>CWjR</a:t>
            </a:r>
            <a:r>
              <a:rPr lang="en-IN" dirty="0"/>
              <a:t> </a:t>
            </a:r>
            <a:r>
              <a:rPr lang="en-IN" dirty="0" err="1"/>
              <a:t>ùYs</a:t>
            </a:r>
            <a:r>
              <a:rPr lang="en-IN" dirty="0"/>
              <a:t>[m </a:t>
            </a:r>
            <a:r>
              <a:rPr lang="en-IN" dirty="0" err="1"/>
              <a:t>úLôXªP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7748A5-B508-4EB5-BEBA-0D7FE5BCBCB2}"/>
              </a:ext>
            </a:extLst>
          </p:cNvPr>
          <p:cNvSpPr txBox="1"/>
          <p:nvPr/>
        </p:nvSpPr>
        <p:spPr>
          <a:xfrm>
            <a:off x="0" y="540247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§</a:t>
            </a:r>
            <a:r>
              <a:rPr lang="en-IN" dirty="0" err="1"/>
              <a:t>ÚdúLôXm</a:t>
            </a:r>
            <a:r>
              <a:rPr lang="en-IN" dirty="0"/>
              <a:t> ¨</a:t>
            </a:r>
            <a:r>
              <a:rPr lang="en-IN" dirty="0" err="1"/>
              <a:t>kRû</a:t>
            </a:r>
            <a:r>
              <a:rPr lang="en-IN" dirty="0"/>
              <a:t>]</a:t>
            </a:r>
            <a:r>
              <a:rPr lang="en-IN" dirty="0" err="1"/>
              <a:t>Vôp</a:t>
            </a:r>
            <a:endParaRPr lang="en-IN" dirty="0"/>
          </a:p>
          <a:p>
            <a:r>
              <a:rPr lang="en-IN" dirty="0" err="1"/>
              <a:t>EÚdÏûXkÕ</a:t>
            </a:r>
            <a:r>
              <a:rPr lang="en-IN" dirty="0"/>
              <a:t> </a:t>
            </a:r>
            <a:r>
              <a:rPr lang="en-IN" dirty="0" err="1"/>
              <a:t>ùNu</a:t>
            </a:r>
            <a:r>
              <a:rPr lang="en-IN" dirty="0"/>
              <a:t>\]</a:t>
            </a:r>
            <a:r>
              <a:rPr lang="en-IN" dirty="0" err="1"/>
              <a:t>úW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2245D4-CE90-45B4-A3F2-570379A1F363}"/>
              </a:ext>
            </a:extLst>
          </p:cNvPr>
          <p:cNvSpPr txBox="1"/>
          <p:nvPr/>
        </p:nvSpPr>
        <p:spPr>
          <a:xfrm>
            <a:off x="0" y="540164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£ÛûY Ru úRôs A§úX</a:t>
            </a:r>
          </a:p>
          <a:p>
            <a:r>
              <a:rPr lang="en-IN" dirty="0"/>
              <a:t>£</a:t>
            </a:r>
            <a:r>
              <a:rPr lang="en-IN" dirty="0" err="1"/>
              <a:t>Rßm</a:t>
            </a:r>
            <a:r>
              <a:rPr lang="en-IN" dirty="0"/>
              <a:t> Ru </a:t>
            </a:r>
            <a:r>
              <a:rPr lang="en-IN" dirty="0" err="1"/>
              <a:t>úYoûY«úX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810F4C-FD31-4205-AA70-3B88D8FACEFA}"/>
              </a:ext>
            </a:extLst>
          </p:cNvPr>
          <p:cNvSpPr txBox="1"/>
          <p:nvPr/>
        </p:nvSpPr>
        <p:spPr>
          <a:xfrm>
            <a:off x="0" y="540219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£</a:t>
            </a:r>
            <a:r>
              <a:rPr lang="en-IN" dirty="0" err="1"/>
              <a:t>ßûU</a:t>
            </a:r>
            <a:r>
              <a:rPr lang="en-IN" dirty="0"/>
              <a:t> </a:t>
            </a:r>
            <a:r>
              <a:rPr lang="en-IN" dirty="0" err="1"/>
              <a:t>AûPkRYWôn</a:t>
            </a:r>
            <a:endParaRPr lang="en-IN" dirty="0"/>
          </a:p>
          <a:p>
            <a:r>
              <a:rPr lang="en-IN" dirty="0"/>
              <a:t>¨</a:t>
            </a:r>
            <a:r>
              <a:rPr lang="en-IN" dirty="0" err="1"/>
              <a:t>kRû</a:t>
            </a:r>
            <a:r>
              <a:rPr lang="en-IN" dirty="0"/>
              <a:t>] TX </a:t>
            </a:r>
            <a:r>
              <a:rPr lang="en-IN" dirty="0" err="1"/>
              <a:t>N¡jRôo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699A6A-D68C-4E07-B065-DB0342F831B6}"/>
              </a:ext>
            </a:extLst>
          </p:cNvPr>
          <p:cNvSpPr txBox="1"/>
          <p:nvPr/>
        </p:nvSpPr>
        <p:spPr>
          <a:xfrm>
            <a:off x="0" y="5753626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(¨</a:t>
            </a:r>
            <a:r>
              <a:rPr lang="en-IN" dirty="0" err="1"/>
              <a:t>kRû</a:t>
            </a:r>
            <a:r>
              <a:rPr lang="en-IN" dirty="0"/>
              <a:t>] </a:t>
            </a:r>
            <a:r>
              <a:rPr lang="en-IN" dirty="0" err="1"/>
              <a:t>SUdLôn</a:t>
            </a:r>
            <a:r>
              <a:rPr lang="en-IN" dirty="0"/>
              <a:t> </a:t>
            </a:r>
            <a:r>
              <a:rPr lang="en-IN" dirty="0" err="1"/>
              <a:t>N¡jRôo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1471</TotalTime>
  <Words>83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2021-04-05T11:13:50Z</dcterms:modified>
</cp:coreProperties>
</file>