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CA01C-B949-4741-B509-2D97D52355F5}"/>
              </a:ext>
            </a:extLst>
          </p:cNvPr>
          <p:cNvSpPr txBox="1"/>
          <p:nvPr/>
        </p:nvSpPr>
        <p:spPr>
          <a:xfrm>
            <a:off x="0" y="53912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ùTXàm</a:t>
            </a:r>
            <a:r>
              <a:rPr lang="en-IN" dirty="0"/>
              <a:t> </a:t>
            </a:r>
            <a:r>
              <a:rPr lang="en-IN" dirty="0" err="1"/>
              <a:t>AWÔm</a:t>
            </a:r>
            <a:r>
              <a:rPr lang="en-IN" dirty="0"/>
              <a:t> Gu </a:t>
            </a:r>
            <a:r>
              <a:rPr lang="en-IN" dirty="0" err="1"/>
              <a:t>úLPLØm</a:t>
            </a:r>
            <a:endParaRPr lang="en-IN" dirty="0"/>
          </a:p>
          <a:p>
            <a:r>
              <a:rPr lang="en-IN" dirty="0" err="1"/>
              <a:t>CWh£l×Uô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6EF06-D1BE-4220-8ADE-3E36BD3E043A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Tô¥l×LrkÕ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úTôt±ÓúYu</a:t>
            </a:r>
            <a:r>
              <a:rPr lang="en-IN" dirty="0"/>
              <a:t> </a:t>
            </a:r>
            <a:r>
              <a:rPr lang="en-IN" dirty="0" err="1"/>
              <a:t>EmûUúV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C28BB-4AE4-442E-9726-D3D752D0BEA1}"/>
              </a:ext>
            </a:extLst>
          </p:cNvPr>
          <p:cNvSpPr txBox="1"/>
          <p:nvPr/>
        </p:nvSpPr>
        <p:spPr>
          <a:xfrm>
            <a:off x="2" y="5401919"/>
            <a:ext cx="1219199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mUô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ôÓ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¿o</a:t>
            </a:r>
          </a:p>
          <a:p>
            <a:r>
              <a:rPr lang="en-IN" dirty="0" err="1"/>
              <a:t>ùVúLôYô</a:t>
            </a:r>
            <a:r>
              <a:rPr lang="en-IN" dirty="0"/>
              <a:t> ¨£ Gu </a:t>
            </a:r>
            <a:r>
              <a:rPr lang="en-IN" dirty="0" err="1"/>
              <a:t>ù_VdùLô</a:t>
            </a:r>
            <a:r>
              <a:rPr lang="en-IN" dirty="0"/>
              <a:t>¥ ¿o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743C5-0BFD-4CE3-8324-3AFCA1A951C8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ùVúLôYô</a:t>
            </a:r>
            <a:r>
              <a:rPr lang="en-IN" dirty="0"/>
              <a:t> </a:t>
            </a:r>
            <a:r>
              <a:rPr lang="en-IN" dirty="0" err="1"/>
              <a:t>WöTô</a:t>
            </a:r>
            <a:r>
              <a:rPr lang="en-IN" dirty="0"/>
              <a:t> Gu </a:t>
            </a:r>
            <a:r>
              <a:rPr lang="en-IN" dirty="0" err="1"/>
              <a:t>T¬Lô</a:t>
            </a:r>
            <a:r>
              <a:rPr lang="en-IN" dirty="0"/>
              <a:t>¬ ¿o</a:t>
            </a:r>
          </a:p>
          <a:p>
            <a:r>
              <a:rPr lang="en-IN" dirty="0" err="1"/>
              <a:t>ùVúLôYô</a:t>
            </a:r>
            <a:r>
              <a:rPr lang="en-IN" dirty="0"/>
              <a:t> `</a:t>
            </a:r>
            <a:r>
              <a:rPr lang="en-IN" dirty="0" err="1"/>
              <a:t>ôúXôm</a:t>
            </a:r>
            <a:r>
              <a:rPr lang="en-IN" dirty="0"/>
              <a:t> Gu </a:t>
            </a:r>
            <a:r>
              <a:rPr lang="en-IN" dirty="0" err="1"/>
              <a:t>NUôRô</a:t>
            </a:r>
            <a:r>
              <a:rPr lang="en-IN" dirty="0"/>
              <a:t>]m ¿o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A3B8A-0029-4832-8956-45537F44A0A4}"/>
              </a:ext>
            </a:extLst>
          </p:cNvPr>
          <p:cNvSpPr txBox="1"/>
          <p:nvPr/>
        </p:nvSpPr>
        <p:spPr>
          <a:xfrm>
            <a:off x="0" y="53912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úRYuNLôVo</a:t>
            </a:r>
            <a:r>
              <a:rPr lang="en-IN" dirty="0"/>
              <a:t> G]</a:t>
            </a:r>
            <a:r>
              <a:rPr lang="en-IN" dirty="0" err="1"/>
              <a:t>dÏ</a:t>
            </a:r>
            <a:endParaRPr lang="en-IN" dirty="0"/>
          </a:p>
          <a:p>
            <a:r>
              <a:rPr lang="en-IN" dirty="0" err="1"/>
              <a:t>GYÚdÏm</a:t>
            </a:r>
            <a:r>
              <a:rPr lang="en-IN" dirty="0"/>
              <a:t> </a:t>
            </a:r>
            <a:r>
              <a:rPr lang="en-IN" dirty="0" err="1"/>
              <a:t>Ag£úPú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87A76-29E6-4070-A9F0-AC3B55C46581}"/>
              </a:ext>
            </a:extLst>
          </p:cNvPr>
          <p:cNvSpPr txBox="1"/>
          <p:nvPr/>
        </p:nvSpPr>
        <p:spPr>
          <a:xfrm>
            <a:off x="0" y="540247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JÚúTôÕm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]®</a:t>
            </a:r>
            <a:r>
              <a:rPr lang="en-IN" dirty="0" err="1"/>
              <a:t>hÓ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XÏY§pûX</a:t>
            </a:r>
            <a:r>
              <a:rPr lang="en-IN" dirty="0"/>
              <a:t> </a:t>
            </a:r>
            <a:r>
              <a:rPr lang="en-IN" dirty="0" err="1"/>
              <a:t>úRYu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FA0F5-2036-4704-972E-F97EF6D27298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EmûUúV</a:t>
            </a:r>
            <a:r>
              <a:rPr lang="en-IN" dirty="0"/>
              <a:t> </a:t>
            </a:r>
            <a:r>
              <a:rPr lang="en-IN" dirty="0" err="1"/>
              <a:t>Sm×m</a:t>
            </a:r>
            <a:r>
              <a:rPr lang="en-IN" dirty="0"/>
              <a:t> G]</a:t>
            </a:r>
            <a:r>
              <a:rPr lang="en-IN" dirty="0" err="1"/>
              <a:t>dÏ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LuUûX</a:t>
            </a:r>
            <a:r>
              <a:rPr lang="en-IN" dirty="0"/>
              <a:t> ¿o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55735-E420-42FB-9E80-5329062FBF82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EmUôúX</a:t>
            </a:r>
            <a:r>
              <a:rPr lang="en-IN" dirty="0"/>
              <a:t> </a:t>
            </a:r>
            <a:r>
              <a:rPr lang="en-IN" dirty="0" err="1"/>
              <a:t>ùTXàm</a:t>
            </a:r>
            <a:r>
              <a:rPr lang="en-IN" dirty="0"/>
              <a:t> </a:t>
            </a:r>
            <a:r>
              <a:rPr lang="en-IN" dirty="0" err="1"/>
              <a:t>ùLôiÓ</a:t>
            </a:r>
            <a:endParaRPr lang="en-IN" dirty="0"/>
          </a:p>
          <a:p>
            <a:r>
              <a:rPr lang="en-IN" dirty="0" err="1"/>
              <a:t>U§ûXÙm</a:t>
            </a:r>
            <a:r>
              <a:rPr lang="en-IN" dirty="0"/>
              <a:t> </a:t>
            </a:r>
            <a:r>
              <a:rPr lang="en-IN" dirty="0" err="1"/>
              <a:t>Rôi¥ÓúYu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98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2021-04-05T11:21:40Z</dcterms:modified>
</cp:coreProperties>
</file>