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90" d="100"/>
          <a:sy n="90" d="100"/>
        </p:scale>
        <p:origin x="61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05-04-2021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05-04-2021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05-04-2021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05-04-2021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05-04-2021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05-04-2021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05-04-2021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05-04-2021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05-04-2021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05-04-2021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05-04-2021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05-04-2021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4339B0-38E4-4A61-87C3-B6407B3B4D2B}"/>
              </a:ext>
            </a:extLst>
          </p:cNvPr>
          <p:cNvSpPr txBox="1"/>
          <p:nvPr/>
        </p:nvSpPr>
        <p:spPr>
          <a:xfrm>
            <a:off x="0" y="539128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ºo HÑ </a:t>
            </a:r>
            <a:r>
              <a:rPr lang="en-IN" dirty="0" err="1"/>
              <a:t>SôRàdÏ</a:t>
            </a:r>
            <a:r>
              <a:rPr lang="en-IN" dirty="0"/>
              <a:t> </a:t>
            </a:r>
            <a:r>
              <a:rPr lang="en-IN" dirty="0" err="1"/>
              <a:t>ù_VUeL</a:t>
            </a:r>
            <a:r>
              <a:rPr lang="en-IN" dirty="0"/>
              <a:t>[m-B§</a:t>
            </a:r>
          </a:p>
          <a:p>
            <a:r>
              <a:rPr lang="en-IN" dirty="0"/>
              <a:t>§¬ </a:t>
            </a:r>
            <a:r>
              <a:rPr lang="en-IN" dirty="0" err="1"/>
              <a:t>úVL</a:t>
            </a:r>
            <a:r>
              <a:rPr lang="en-IN" dirty="0"/>
              <a:t> </a:t>
            </a:r>
            <a:r>
              <a:rPr lang="en-IN" dirty="0" err="1"/>
              <a:t>SôRàdÏ</a:t>
            </a:r>
            <a:r>
              <a:rPr lang="en-IN" dirty="0"/>
              <a:t> </a:t>
            </a:r>
            <a:r>
              <a:rPr lang="en-IN" dirty="0" err="1"/>
              <a:t>ÑTUeL</a:t>
            </a:r>
            <a:r>
              <a:rPr lang="en-IN" dirty="0"/>
              <a:t>[m</a:t>
            </a:r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5E9EA7-A355-4ADF-8FEA-0882D19B3D69}"/>
              </a:ext>
            </a:extLst>
          </p:cNvPr>
          <p:cNvSpPr txBox="1"/>
          <p:nvPr/>
        </p:nvSpPr>
        <p:spPr>
          <a:xfrm>
            <a:off x="0" y="5402467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TôúWß</a:t>
            </a:r>
            <a:r>
              <a:rPr lang="en-IN" dirty="0"/>
              <a:t> ¿</a:t>
            </a:r>
            <a:r>
              <a:rPr lang="en-IN" dirty="0" err="1"/>
              <a:t>RàdÏ</a:t>
            </a:r>
            <a:r>
              <a:rPr lang="en-IN" dirty="0"/>
              <a:t> TWU </a:t>
            </a:r>
            <a:r>
              <a:rPr lang="en-IN" dirty="0" err="1"/>
              <a:t>ùTôtTôRàdÏ</a:t>
            </a:r>
            <a:endParaRPr lang="en-IN" dirty="0"/>
          </a:p>
          <a:p>
            <a:r>
              <a:rPr lang="en-IN" dirty="0" err="1"/>
              <a:t>úSúWß</a:t>
            </a:r>
            <a:r>
              <a:rPr lang="en-IN" dirty="0"/>
              <a:t> </a:t>
            </a:r>
            <a:r>
              <a:rPr lang="en-IN" dirty="0" err="1"/>
              <a:t>úTôRàdÏ</a:t>
            </a:r>
            <a:r>
              <a:rPr lang="en-IN" dirty="0"/>
              <a:t> ¨</a:t>
            </a:r>
            <a:r>
              <a:rPr lang="en-IN" dirty="0" err="1"/>
              <a:t>j§V</a:t>
            </a:r>
            <a:r>
              <a:rPr lang="en-IN" dirty="0"/>
              <a:t> </a:t>
            </a:r>
            <a:r>
              <a:rPr lang="en-IN" dirty="0" err="1"/>
              <a:t>Ne¸RàdÏ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817616-4C4A-4F6F-B52B-687A18B97999}"/>
              </a:ext>
            </a:extLst>
          </p:cNvPr>
          <p:cNvSpPr txBox="1"/>
          <p:nvPr/>
        </p:nvSpPr>
        <p:spPr>
          <a:xfrm>
            <a:off x="0" y="5401923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B§ NÚ </a:t>
            </a:r>
            <a:r>
              <a:rPr lang="en-IN" dirty="0" err="1"/>
              <a:t>úYNàdÏ</a:t>
            </a:r>
            <a:r>
              <a:rPr lang="en-IN" dirty="0"/>
              <a:t> </a:t>
            </a:r>
            <a:r>
              <a:rPr lang="en-IN" dirty="0" err="1"/>
              <a:t>DNàdÏ</a:t>
            </a:r>
            <a:r>
              <a:rPr lang="en-IN" dirty="0"/>
              <a:t> </a:t>
            </a:r>
            <a:r>
              <a:rPr lang="en-IN" dirty="0" err="1"/>
              <a:t>UeL</a:t>
            </a:r>
            <a:r>
              <a:rPr lang="en-IN" dirty="0"/>
              <a:t>[m</a:t>
            </a:r>
          </a:p>
          <a:p>
            <a:r>
              <a:rPr lang="en-IN" dirty="0" err="1"/>
              <a:t>A¡Xl</a:t>
            </a:r>
            <a:r>
              <a:rPr lang="en-IN" dirty="0"/>
              <a:t> ©W </a:t>
            </a:r>
            <a:r>
              <a:rPr lang="en-IN" dirty="0" err="1"/>
              <a:t>LôNàdÏ</a:t>
            </a:r>
            <a:r>
              <a:rPr lang="en-IN" dirty="0"/>
              <a:t>. </a:t>
            </a:r>
            <a:r>
              <a:rPr lang="en-IN" dirty="0" err="1"/>
              <a:t>úSNàdÏ</a:t>
            </a:r>
            <a:r>
              <a:rPr lang="en-IN" dirty="0"/>
              <a:t> </a:t>
            </a:r>
            <a:r>
              <a:rPr lang="en-IN" dirty="0" err="1"/>
              <a:t>UeL</a:t>
            </a:r>
            <a:r>
              <a:rPr lang="en-IN" dirty="0"/>
              <a:t>[m</a:t>
            </a:r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7ADF91-7510-47F3-8A90-B647C9812DCD}"/>
              </a:ext>
            </a:extLst>
          </p:cNvPr>
          <p:cNvSpPr txBox="1"/>
          <p:nvPr/>
        </p:nvSpPr>
        <p:spPr>
          <a:xfrm>
            <a:off x="0" y="5402472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¿§</a:t>
            </a:r>
            <a:r>
              <a:rPr lang="en-IN" dirty="0" err="1"/>
              <a:t>TWu</a:t>
            </a:r>
            <a:r>
              <a:rPr lang="en-IN" dirty="0"/>
              <a:t> </a:t>
            </a:r>
            <a:r>
              <a:rPr lang="en-IN" dirty="0" err="1"/>
              <a:t>TôXàdÏ</a:t>
            </a:r>
            <a:r>
              <a:rPr lang="en-IN" dirty="0"/>
              <a:t>. ¨</a:t>
            </a:r>
            <a:r>
              <a:rPr lang="en-IN" dirty="0" err="1"/>
              <a:t>j§V</a:t>
            </a:r>
            <a:r>
              <a:rPr lang="en-IN" dirty="0"/>
              <a:t> </a:t>
            </a:r>
            <a:r>
              <a:rPr lang="en-IN" dirty="0" err="1"/>
              <a:t>ÏQô</a:t>
            </a:r>
            <a:r>
              <a:rPr lang="en-IN" dirty="0"/>
              <a:t>[</a:t>
            </a:r>
            <a:r>
              <a:rPr lang="en-IN" dirty="0" err="1"/>
              <a:t>àdÏ</a:t>
            </a:r>
            <a:endParaRPr lang="en-IN" dirty="0"/>
          </a:p>
          <a:p>
            <a:r>
              <a:rPr lang="en-IN" dirty="0" err="1"/>
              <a:t>KÕm</a:t>
            </a:r>
            <a:r>
              <a:rPr lang="en-IN" dirty="0"/>
              <a:t> </a:t>
            </a:r>
            <a:r>
              <a:rPr lang="en-IN" dirty="0" err="1"/>
              <a:t>AàáXàdÏ</a:t>
            </a:r>
            <a:r>
              <a:rPr lang="en-IN" dirty="0"/>
              <a:t> </a:t>
            </a:r>
            <a:r>
              <a:rPr lang="en-IN" dirty="0" err="1"/>
              <a:t>EVo</a:t>
            </a:r>
            <a:r>
              <a:rPr lang="en-IN" dirty="0"/>
              <a:t> </a:t>
            </a:r>
            <a:r>
              <a:rPr lang="en-IN" dirty="0" err="1"/>
              <a:t>UàúYXàdÏ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5B391B-90BF-4936-8611-44DC3E921BE3}"/>
              </a:ext>
            </a:extLst>
          </p:cNvPr>
          <p:cNvSpPr txBox="1"/>
          <p:nvPr/>
        </p:nvSpPr>
        <p:spPr>
          <a:xfrm>
            <a:off x="-1" y="5401914"/>
            <a:ext cx="1219199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Uô</a:t>
            </a:r>
            <a:r>
              <a:rPr lang="en-IN" dirty="0"/>
              <a:t>]ô© </a:t>
            </a:r>
            <a:r>
              <a:rPr lang="en-IN" dirty="0" err="1"/>
              <a:t>Uô</a:t>
            </a:r>
            <a:r>
              <a:rPr lang="en-IN" dirty="0"/>
              <a:t>]</a:t>
            </a:r>
            <a:r>
              <a:rPr lang="en-IN" dirty="0" err="1"/>
              <a:t>àdÏ</a:t>
            </a:r>
            <a:r>
              <a:rPr lang="en-IN" dirty="0"/>
              <a:t>. </a:t>
            </a:r>
            <a:r>
              <a:rPr lang="en-IN" dirty="0" err="1"/>
              <a:t>Yô</a:t>
            </a:r>
            <a:r>
              <a:rPr lang="en-IN" dirty="0"/>
              <a:t>]</a:t>
            </a:r>
            <a:r>
              <a:rPr lang="en-IN" dirty="0" err="1"/>
              <a:t>àdÏ</a:t>
            </a:r>
            <a:r>
              <a:rPr lang="en-IN" dirty="0"/>
              <a:t> </a:t>
            </a:r>
            <a:r>
              <a:rPr lang="en-IN" dirty="0" err="1"/>
              <a:t>UeL</a:t>
            </a:r>
            <a:r>
              <a:rPr lang="en-IN" dirty="0"/>
              <a:t>[m</a:t>
            </a:r>
          </a:p>
          <a:p>
            <a:r>
              <a:rPr lang="en-IN" dirty="0"/>
              <a:t>Y[o </a:t>
            </a:r>
            <a:r>
              <a:rPr lang="en-IN" dirty="0" err="1"/>
              <a:t>LûXd</a:t>
            </a:r>
            <a:r>
              <a:rPr lang="en-IN" dirty="0"/>
              <a:t> ¡</a:t>
            </a:r>
            <a:r>
              <a:rPr lang="en-IN" dirty="0" err="1"/>
              <a:t>Vô</a:t>
            </a:r>
            <a:r>
              <a:rPr lang="en-IN" dirty="0"/>
              <a:t>]</a:t>
            </a:r>
            <a:r>
              <a:rPr lang="en-IN" dirty="0" err="1"/>
              <a:t>àdÏ</a:t>
            </a:r>
            <a:r>
              <a:rPr lang="en-IN" dirty="0"/>
              <a:t>. </a:t>
            </a:r>
            <a:r>
              <a:rPr lang="en-IN" dirty="0" err="1"/>
              <a:t>Oô</a:t>
            </a:r>
            <a:r>
              <a:rPr lang="en-IN" dirty="0"/>
              <a:t>]</a:t>
            </a:r>
            <a:r>
              <a:rPr lang="en-IN" dirty="0" err="1"/>
              <a:t>àdÏ</a:t>
            </a:r>
            <a:r>
              <a:rPr lang="en-IN" dirty="0"/>
              <a:t> </a:t>
            </a:r>
            <a:r>
              <a:rPr lang="en-IN" dirty="0" err="1"/>
              <a:t>UeL</a:t>
            </a:r>
            <a:r>
              <a:rPr lang="en-IN" dirty="0"/>
              <a:t>[m</a:t>
            </a:r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9BA067-42AF-4529-AB7E-E6C5A3BCEB82}"/>
              </a:ext>
            </a:extLst>
          </p:cNvPr>
          <p:cNvSpPr txBox="1"/>
          <p:nvPr/>
        </p:nvSpPr>
        <p:spPr>
          <a:xfrm>
            <a:off x="0" y="540247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Lô]</a:t>
            </a:r>
            <a:r>
              <a:rPr lang="en-IN" dirty="0" err="1"/>
              <a:t>ôu</a:t>
            </a:r>
            <a:r>
              <a:rPr lang="en-IN" dirty="0"/>
              <a:t> </a:t>
            </a:r>
            <a:r>
              <a:rPr lang="en-IN" dirty="0" err="1"/>
              <a:t>Sp</a:t>
            </a:r>
            <a:r>
              <a:rPr lang="en-IN" dirty="0"/>
              <a:t> </a:t>
            </a:r>
            <a:r>
              <a:rPr lang="en-IN" dirty="0" err="1"/>
              <a:t>úRVàdÏd</a:t>
            </a:r>
            <a:r>
              <a:rPr lang="en-IN" dirty="0"/>
              <a:t> Lu²U¬úNVàdÏ</a:t>
            </a:r>
          </a:p>
          <a:p>
            <a:r>
              <a:rPr lang="en-IN" dirty="0" err="1"/>
              <a:t>úLô</a:t>
            </a:r>
            <a:r>
              <a:rPr lang="en-IN" dirty="0"/>
              <a:t>]</a:t>
            </a:r>
            <a:r>
              <a:rPr lang="en-IN" dirty="0" err="1"/>
              <a:t>ôo</a:t>
            </a:r>
            <a:r>
              <a:rPr lang="en-IN" dirty="0"/>
              <a:t> </a:t>
            </a:r>
            <a:r>
              <a:rPr lang="en-IN" dirty="0" err="1"/>
              <a:t>NLôVàdÏd</a:t>
            </a:r>
            <a:r>
              <a:rPr lang="en-IN" dirty="0"/>
              <a:t> </a:t>
            </a:r>
            <a:r>
              <a:rPr lang="en-IN" dirty="0" err="1"/>
              <a:t>áß</a:t>
            </a:r>
            <a:r>
              <a:rPr lang="en-IN" dirty="0"/>
              <a:t> </a:t>
            </a:r>
            <a:r>
              <a:rPr lang="en-IN" dirty="0" err="1"/>
              <a:t>ùTjR</a:t>
            </a:r>
            <a:r>
              <a:rPr lang="en-IN" dirty="0"/>
              <a:t> </a:t>
            </a:r>
            <a:r>
              <a:rPr lang="en-IN" dirty="0" err="1"/>
              <a:t>úXVàdÏ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208100-F454-4178-8DC1-2C2C19503AD7}"/>
              </a:ext>
            </a:extLst>
          </p:cNvPr>
          <p:cNvSpPr txBox="1"/>
          <p:nvPr/>
        </p:nvSpPr>
        <p:spPr>
          <a:xfrm>
            <a:off x="0" y="5401922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TjÕ</a:t>
            </a:r>
            <a:r>
              <a:rPr lang="en-IN" dirty="0"/>
              <a:t> </a:t>
            </a:r>
            <a:r>
              <a:rPr lang="en-IN" dirty="0" err="1"/>
              <a:t>XhN</a:t>
            </a:r>
            <a:r>
              <a:rPr lang="en-IN" dirty="0"/>
              <a:t> </a:t>
            </a:r>
            <a:r>
              <a:rPr lang="en-IN" dirty="0" err="1"/>
              <a:t>QjRàdÏf</a:t>
            </a:r>
            <a:r>
              <a:rPr lang="en-IN" dirty="0"/>
              <a:t> </a:t>
            </a:r>
            <a:r>
              <a:rPr lang="en-IN" dirty="0" err="1"/>
              <a:t>ÑjRàdÏ</a:t>
            </a:r>
            <a:r>
              <a:rPr lang="en-IN" dirty="0"/>
              <a:t> </a:t>
            </a:r>
            <a:r>
              <a:rPr lang="en-IN" dirty="0" err="1"/>
              <a:t>UeL</a:t>
            </a:r>
            <a:r>
              <a:rPr lang="en-IN" dirty="0"/>
              <a:t>[m</a:t>
            </a:r>
          </a:p>
          <a:p>
            <a:r>
              <a:rPr lang="en-IN" dirty="0"/>
              <a:t>TWU </a:t>
            </a:r>
            <a:r>
              <a:rPr lang="en-IN" dirty="0" err="1"/>
              <a:t>TRjRàdÏ</a:t>
            </a:r>
            <a:r>
              <a:rPr lang="en-IN" dirty="0"/>
              <a:t> ¨</a:t>
            </a:r>
            <a:r>
              <a:rPr lang="en-IN" dirty="0" err="1"/>
              <a:t>jRàdÏ</a:t>
            </a:r>
            <a:r>
              <a:rPr lang="en-IN" dirty="0"/>
              <a:t> </a:t>
            </a:r>
            <a:r>
              <a:rPr lang="en-IN" dirty="0" err="1"/>
              <a:t>UeL</a:t>
            </a:r>
            <a:r>
              <a:rPr lang="en-IN" dirty="0"/>
              <a:t>[m</a:t>
            </a:r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80E493-FDA1-421A-9058-94D8004DCC7F}"/>
              </a:ext>
            </a:extLst>
          </p:cNvPr>
          <p:cNvSpPr txBox="1"/>
          <p:nvPr/>
        </p:nvSpPr>
        <p:spPr>
          <a:xfrm>
            <a:off x="0" y="5402475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Nj§V</a:t>
            </a:r>
            <a:r>
              <a:rPr lang="en-IN" dirty="0"/>
              <a:t> ®</a:t>
            </a:r>
            <a:r>
              <a:rPr lang="en-IN" dirty="0" err="1"/>
              <a:t>vRôWàdÏf</a:t>
            </a:r>
            <a:r>
              <a:rPr lang="en-IN" dirty="0"/>
              <a:t> </a:t>
            </a:r>
            <a:r>
              <a:rPr lang="en-IN" dirty="0" err="1"/>
              <a:t>NÚYô</a:t>
            </a:r>
            <a:r>
              <a:rPr lang="en-IN" dirty="0"/>
              <a:t>§ </a:t>
            </a:r>
            <a:r>
              <a:rPr lang="en-IN" dirty="0" err="1"/>
              <a:t>LôWàdÏ</a:t>
            </a:r>
            <a:endParaRPr lang="en-IN" dirty="0"/>
          </a:p>
          <a:p>
            <a:r>
              <a:rPr lang="en-IN" dirty="0" err="1"/>
              <a:t>TdRo</a:t>
            </a:r>
            <a:r>
              <a:rPr lang="en-IN" dirty="0"/>
              <a:t> ET </a:t>
            </a:r>
            <a:r>
              <a:rPr lang="en-IN" dirty="0" err="1"/>
              <a:t>LôWàdÏl</a:t>
            </a:r>
            <a:r>
              <a:rPr lang="en-IN" dirty="0"/>
              <a:t> TWU </a:t>
            </a:r>
            <a:r>
              <a:rPr lang="en-IN" dirty="0" err="1"/>
              <a:t>ÏUôWàdÏ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1471</TotalTime>
  <Words>134</Words>
  <Application>Microsoft Office PowerPoint</Application>
  <PresentationFormat>Widescreen</PresentationFormat>
  <Paragraphs>16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User</cp:lastModifiedBy>
  <cp:revision>62</cp:revision>
  <dcterms:created xsi:type="dcterms:W3CDTF">2019-11-02T16:27:41Z</dcterms:created>
  <dcterms:modified xsi:type="dcterms:W3CDTF">2021-04-05T11:28:56Z</dcterms:modified>
</cp:coreProperties>
</file>