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8A6DE-DF77-44EF-A0EF-10663692DDBC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 §</a:t>
            </a:r>
            <a:r>
              <a:rPr lang="en-IN" dirty="0" err="1"/>
              <a:t>Ws</a:t>
            </a:r>
            <a:r>
              <a:rPr lang="en-IN" dirty="0"/>
              <a:t> Gu </a:t>
            </a:r>
            <a:r>
              <a:rPr lang="en-IN" dirty="0" err="1"/>
              <a:t>TôYm</a:t>
            </a:r>
            <a:r>
              <a:rPr lang="en-IN" dirty="0"/>
              <a:t> Gu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G°Vu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CWeLnVú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7786A-8322-452C-9E16-948EF950B75B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ChPUôn</a:t>
            </a:r>
            <a:r>
              <a:rPr lang="en-IN" dirty="0"/>
              <a:t> </a:t>
            </a:r>
            <a:r>
              <a:rPr lang="en-IN" dirty="0" err="1"/>
              <a:t>ULu</a:t>
            </a:r>
            <a:r>
              <a:rPr lang="en-IN" dirty="0"/>
              <a:t> G] </a:t>
            </a:r>
            <a:r>
              <a:rPr lang="en-IN" dirty="0" err="1"/>
              <a:t>Tôj§Wu</a:t>
            </a:r>
            <a:r>
              <a:rPr lang="en-IN" dirty="0"/>
              <a:t> </a:t>
            </a:r>
            <a:r>
              <a:rPr lang="en-IN" dirty="0" err="1"/>
              <a:t>AXu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Gû</a:t>
            </a:r>
            <a:r>
              <a:rPr lang="en-IN" dirty="0"/>
              <a:t>] </a:t>
            </a:r>
            <a:r>
              <a:rPr lang="en-IN" dirty="0" err="1"/>
              <a:t>CWh£j§Pp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¨ª</a:t>
            </a:r>
            <a:r>
              <a:rPr lang="en-IN" dirty="0" err="1"/>
              <a:t>jRúU</a:t>
            </a:r>
            <a:r>
              <a:rPr lang="en-IN" dirty="0"/>
              <a:t> </a:t>
            </a:r>
            <a:r>
              <a:rPr lang="en-IN" dirty="0" err="1"/>
              <a:t>AlTú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F89F4-206D-4AD7-9B3D-DE50CD802AB5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jRm</a:t>
            </a:r>
            <a:r>
              <a:rPr lang="en-IN" dirty="0"/>
              <a:t> Gu </a:t>
            </a:r>
            <a:r>
              <a:rPr lang="en-IN" dirty="0" err="1"/>
              <a:t>CÚRVm</a:t>
            </a:r>
            <a:r>
              <a:rPr lang="en-IN" dirty="0"/>
              <a:t> ¾VùRu </a:t>
            </a:r>
            <a:r>
              <a:rPr lang="en-IN" dirty="0" err="1"/>
              <a:t>TWú</a:t>
            </a:r>
            <a:r>
              <a:rPr lang="en-IN" dirty="0"/>
              <a:t>]</a:t>
            </a:r>
          </a:p>
          <a:p>
            <a:r>
              <a:rPr lang="en-IN" dirty="0"/>
              <a:t>¨</a:t>
            </a:r>
            <a:r>
              <a:rPr lang="en-IN" dirty="0" err="1"/>
              <a:t>ûXYWm</a:t>
            </a:r>
            <a:r>
              <a:rPr lang="en-IN" dirty="0"/>
              <a:t> G²p </a:t>
            </a:r>
            <a:r>
              <a:rPr lang="en-IN" dirty="0" err="1"/>
              <a:t>CpûX</a:t>
            </a:r>
            <a:r>
              <a:rPr lang="en-IN" dirty="0"/>
              <a:t> ¿ Gu </a:t>
            </a:r>
            <a:r>
              <a:rPr lang="en-IN" dirty="0" err="1"/>
              <a:t>RôTWúU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F5E26-7889-4D1C-BF5B-03E01DD5D50C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TjRm</a:t>
            </a:r>
            <a:r>
              <a:rPr lang="en-IN" dirty="0"/>
              <a:t> </a:t>
            </a:r>
            <a:r>
              <a:rPr lang="en-IN" dirty="0" err="1"/>
              <a:t>EuúUp</a:t>
            </a:r>
            <a:r>
              <a:rPr lang="en-IN" dirty="0"/>
              <a:t> G]</a:t>
            </a:r>
            <a:r>
              <a:rPr lang="en-IN" dirty="0" err="1"/>
              <a:t>d¡pûX</a:t>
            </a:r>
            <a:r>
              <a:rPr lang="en-IN" dirty="0"/>
              <a:t> </a:t>
            </a:r>
            <a:r>
              <a:rPr lang="en-IN" dirty="0" err="1"/>
              <a:t>GuúTú</a:t>
            </a:r>
            <a:r>
              <a:rPr lang="en-IN" dirty="0"/>
              <a:t>]ô?</a:t>
            </a:r>
          </a:p>
          <a:p>
            <a:r>
              <a:rPr lang="en-IN" dirty="0" err="1"/>
              <a:t>T¦k§Pp</a:t>
            </a:r>
            <a:r>
              <a:rPr lang="en-IN" dirty="0"/>
              <a:t> </a:t>
            </a:r>
            <a:r>
              <a:rPr lang="en-IN" dirty="0" err="1"/>
              <a:t>J¯úYú</a:t>
            </a:r>
            <a:r>
              <a:rPr lang="en-IN" dirty="0"/>
              <a:t>]ô?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B22E7-0D1D-44B4-9EF0-6EC5F0E28C9D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ÑjRØße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LôpLs</a:t>
            </a:r>
            <a:r>
              <a:rPr lang="en-IN" dirty="0"/>
              <a:t>. ®Xô®²p</a:t>
            </a:r>
          </a:p>
          <a:p>
            <a:r>
              <a:rPr lang="en-IN" dirty="0" err="1"/>
              <a:t>úRôußÕ</a:t>
            </a:r>
            <a:r>
              <a:rPr lang="en-IN" dirty="0"/>
              <a:t> </a:t>
            </a:r>
            <a:r>
              <a:rPr lang="en-IN" dirty="0" err="1"/>
              <a:t>LôVeLs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£</a:t>
            </a:r>
            <a:r>
              <a:rPr lang="en-IN" dirty="0" err="1"/>
              <a:t>úSLô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94BDB-87D9-47C3-BF3C-45DBCA27FCD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Gu\u A¿§Ls Gu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]</a:t>
            </a:r>
            <a:r>
              <a:rPr lang="en-IN" dirty="0" err="1"/>
              <a:t>úU</a:t>
            </a:r>
            <a:endParaRPr lang="en-IN" dirty="0"/>
          </a:p>
          <a:p>
            <a:r>
              <a:rPr lang="en-IN" dirty="0" err="1"/>
              <a:t>CûP®Pô</a:t>
            </a:r>
            <a:r>
              <a:rPr lang="en-IN" dirty="0"/>
              <a:t> §</a:t>
            </a:r>
            <a:r>
              <a:rPr lang="en-IN" dirty="0" err="1"/>
              <a:t>ÚdûL«úX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72BC7-2054-47B9-BE71-3C09BB51426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ª</a:t>
            </a:r>
            <a:r>
              <a:rPr lang="en-IN" dirty="0" err="1"/>
              <a:t>Ïe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Kõ</a:t>
            </a:r>
            <a:r>
              <a:rPr lang="en-IN" dirty="0"/>
              <a:t> ª</a:t>
            </a:r>
            <a:r>
              <a:rPr lang="en-IN" dirty="0" err="1"/>
              <a:t>LÜm</a:t>
            </a:r>
            <a:r>
              <a:rPr lang="en-IN" dirty="0"/>
              <a:t> </a:t>
            </a:r>
            <a:r>
              <a:rPr lang="en-IN" dirty="0" err="1"/>
              <a:t>ùT¬úR</a:t>
            </a:r>
            <a:endParaRPr lang="en-IN" dirty="0"/>
          </a:p>
          <a:p>
            <a:r>
              <a:rPr lang="en-IN" dirty="0" err="1"/>
              <a:t>EjRU</a:t>
            </a:r>
            <a:r>
              <a:rPr lang="en-IN" dirty="0"/>
              <a:t> U]</a:t>
            </a:r>
            <a:r>
              <a:rPr lang="en-IN" dirty="0" err="1"/>
              <a:t>ØûPúVôn</a:t>
            </a:r>
            <a:r>
              <a:rPr lang="en-IN" dirty="0"/>
              <a:t> </a:t>
            </a:r>
            <a:r>
              <a:rPr lang="en-IN" dirty="0" err="1"/>
              <a:t>Gû</a:t>
            </a:r>
            <a:r>
              <a:rPr lang="en-IN" dirty="0"/>
              <a:t>] </a:t>
            </a:r>
            <a:r>
              <a:rPr lang="en-IN" dirty="0" err="1"/>
              <a:t>BÞm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1C880-9A9A-4B24-9A35-6FFAEA0B5611}"/>
              </a:ext>
            </a:extLst>
          </p:cNvPr>
          <p:cNvSpPr txBox="1"/>
          <p:nvPr/>
        </p:nvSpPr>
        <p:spPr>
          <a:xfrm>
            <a:off x="0" y="54122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BVe</a:t>
            </a:r>
            <a:r>
              <a:rPr lang="en-IN" dirty="0"/>
              <a:t> </a:t>
            </a:r>
            <a:r>
              <a:rPr lang="en-IN" dirty="0" err="1"/>
              <a:t>ùLôsúYôuúTôp</a:t>
            </a:r>
            <a:r>
              <a:rPr lang="en-IN" dirty="0"/>
              <a:t> </a:t>
            </a:r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ùTiU¦úTôp</a:t>
            </a:r>
            <a:endParaRPr lang="en-IN" dirty="0"/>
          </a:p>
          <a:p>
            <a:r>
              <a:rPr lang="en-IN" dirty="0" err="1"/>
              <a:t>AÚ¡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ÚkR</a:t>
            </a:r>
            <a:r>
              <a:rPr lang="en-IN" dirty="0"/>
              <a:t> Ls[</a:t>
            </a:r>
            <a:r>
              <a:rPr lang="en-IN" dirty="0" err="1"/>
              <a:t>uúTôp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20E5D-169B-4D12-9649-7BF6A6FC6357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úSVUôn</a:t>
            </a:r>
            <a:r>
              <a:rPr lang="en-IN" dirty="0"/>
              <a:t> Eu </a:t>
            </a:r>
            <a:r>
              <a:rPr lang="en-IN" dirty="0" err="1"/>
              <a:t>NWi</a:t>
            </a:r>
            <a:r>
              <a:rPr lang="en-IN" dirty="0"/>
              <a:t> </a:t>
            </a:r>
            <a:r>
              <a:rPr lang="en-IN" dirty="0" err="1"/>
              <a:t>NWi</a:t>
            </a:r>
            <a:r>
              <a:rPr lang="en-IN" dirty="0"/>
              <a:t> G] </a:t>
            </a:r>
            <a:r>
              <a:rPr lang="en-IN" dirty="0" err="1"/>
              <a:t>YQe¡ú</a:t>
            </a:r>
            <a:r>
              <a:rPr lang="en-IN" dirty="0"/>
              <a:t>]u</a:t>
            </a:r>
          </a:p>
          <a:p>
            <a:r>
              <a:rPr lang="en-IN" dirty="0"/>
              <a:t>¿ G]</a:t>
            </a:r>
            <a:r>
              <a:rPr lang="en-IN" dirty="0" err="1"/>
              <a:t>dLôLúY</a:t>
            </a:r>
            <a:r>
              <a:rPr lang="en-IN" dirty="0"/>
              <a:t> </a:t>
            </a:r>
            <a:r>
              <a:rPr lang="en-IN" dirty="0" err="1"/>
              <a:t>U¬jRû</a:t>
            </a:r>
            <a:r>
              <a:rPr lang="en-IN" dirty="0"/>
              <a:t>]. </a:t>
            </a:r>
            <a:r>
              <a:rPr lang="en-IN" dirty="0" err="1"/>
              <a:t>TWú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E0C39-DF96-41EA-AAAB-7BECB991251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ùLhP</a:t>
            </a:r>
            <a:r>
              <a:rPr lang="en-IN" dirty="0"/>
              <a:t> </a:t>
            </a:r>
            <a:r>
              <a:rPr lang="en-IN" dirty="0" err="1"/>
              <a:t>ULu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ÕhP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AûXkúRu</a:t>
            </a:r>
            <a:endParaRPr lang="en-IN" dirty="0"/>
          </a:p>
          <a:p>
            <a:r>
              <a:rPr lang="en-IN" dirty="0" err="1"/>
              <a:t>ùLÓ</a:t>
            </a:r>
            <a:r>
              <a:rPr lang="en-IN" dirty="0"/>
              <a:t> </a:t>
            </a:r>
            <a:r>
              <a:rPr lang="en-IN" dirty="0" err="1"/>
              <a:t>TgNjRôp</a:t>
            </a:r>
            <a:r>
              <a:rPr lang="en-IN" dirty="0"/>
              <a:t> </a:t>
            </a:r>
            <a:r>
              <a:rPr lang="en-IN" dirty="0" err="1"/>
              <a:t>SkúRu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163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2021-04-07T05:19:37Z</dcterms:modified>
</cp:coreProperties>
</file>