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BA4E6B-1D9E-444D-8DA2-AE6ADF8C50E4}"/>
              </a:ext>
            </a:extLst>
          </p:cNvPr>
          <p:cNvSpPr txBox="1"/>
          <p:nvPr/>
        </p:nvSpPr>
        <p:spPr>
          <a:xfrm>
            <a:off x="-1" y="540192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GkSôÞúU</a:t>
            </a:r>
            <a:r>
              <a:rPr lang="en-IN" dirty="0"/>
              <a:t> </a:t>
            </a:r>
            <a:r>
              <a:rPr lang="en-IN" dirty="0" err="1"/>
              <a:t>Õ§lTôn</a:t>
            </a:r>
            <a:r>
              <a:rPr lang="en-IN" dirty="0"/>
              <a:t> - Gu]</a:t>
            </a:r>
            <a:r>
              <a:rPr lang="en-IN" dirty="0" err="1"/>
              <a:t>ôjÕUôúY</a:t>
            </a:r>
            <a:r>
              <a:rPr lang="en-IN" dirty="0"/>
              <a:t> ¿</a:t>
            </a:r>
          </a:p>
          <a:p>
            <a:r>
              <a:rPr lang="en-IN" dirty="0" err="1"/>
              <a:t>GkSôÞúU</a:t>
            </a:r>
            <a:r>
              <a:rPr lang="en-IN" dirty="0"/>
              <a:t> </a:t>
            </a:r>
            <a:r>
              <a:rPr lang="en-IN" dirty="0" err="1"/>
              <a:t>Õ§lTôn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2DF76-32F7-49A3-9794-AC87266F256C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Nôª</a:t>
            </a:r>
            <a:r>
              <a:rPr lang="es-ES" dirty="0"/>
              <a:t> </a:t>
            </a:r>
            <a:r>
              <a:rPr lang="es-ES" dirty="0" err="1"/>
              <a:t>TVØs</a:t>
            </a:r>
            <a:r>
              <a:rPr lang="es-ES" dirty="0"/>
              <a:t>[Yo </a:t>
            </a:r>
            <a:r>
              <a:rPr lang="es-ES" dirty="0" err="1"/>
              <a:t>úUp</a:t>
            </a:r>
            <a:r>
              <a:rPr lang="es-ES" dirty="0"/>
              <a:t> </a:t>
            </a:r>
            <a:r>
              <a:rPr lang="es-ES" dirty="0" err="1"/>
              <a:t>AYo</a:t>
            </a:r>
            <a:r>
              <a:rPr lang="es-ES" dirty="0"/>
              <a:t> </a:t>
            </a:r>
            <a:r>
              <a:rPr lang="es-ES" dirty="0" err="1"/>
              <a:t>AÚs</a:t>
            </a:r>
            <a:endParaRPr lang="es-ES" dirty="0"/>
          </a:p>
          <a:p>
            <a:r>
              <a:rPr lang="en-IN" dirty="0" err="1"/>
              <a:t>NôXÜm</a:t>
            </a:r>
            <a:r>
              <a:rPr lang="en-IN" dirty="0"/>
              <a:t> </a:t>
            </a:r>
            <a:r>
              <a:rPr lang="en-IN" dirty="0" err="1"/>
              <a:t>ReÏúU</a:t>
            </a:r>
            <a:r>
              <a:rPr lang="en-IN" dirty="0"/>
              <a:t> </a:t>
            </a:r>
            <a:r>
              <a:rPr lang="en-IN" dirty="0" err="1"/>
              <a:t>Nj§VúU«Õ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29D4F-A64C-49E4-A459-A4427A808E19}"/>
              </a:ext>
            </a:extLst>
          </p:cNvPr>
          <p:cNvSpPr txBox="1"/>
          <p:nvPr/>
        </p:nvSpPr>
        <p:spPr>
          <a:xfrm>
            <a:off x="-1" y="540192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Uu²l× </a:t>
            </a:r>
            <a:r>
              <a:rPr lang="en-IN" dirty="0" err="1"/>
              <a:t>Uôh£ûUVôm</a:t>
            </a:r>
            <a:r>
              <a:rPr lang="en-IN" dirty="0"/>
              <a:t> - </a:t>
            </a:r>
            <a:r>
              <a:rPr lang="en-IN" dirty="0" err="1"/>
              <a:t>Uô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]</a:t>
            </a:r>
            <a:r>
              <a:rPr lang="en-IN" dirty="0" err="1"/>
              <a:t>ÚÞm</a:t>
            </a:r>
            <a:endParaRPr lang="en-IN" dirty="0"/>
          </a:p>
          <a:p>
            <a:r>
              <a:rPr lang="en-IN" dirty="0"/>
              <a:t>Uu²l× </a:t>
            </a:r>
            <a:r>
              <a:rPr lang="en-IN" dirty="0" err="1"/>
              <a:t>Uôh£ûUVôm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6106F-24A9-4E3A-9ED4-259EDD290549}"/>
              </a:ext>
            </a:extLst>
          </p:cNvPr>
          <p:cNvSpPr txBox="1"/>
          <p:nvPr/>
        </p:nvSpPr>
        <p:spPr>
          <a:xfrm>
            <a:off x="0" y="539183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GiÔYôúVô</a:t>
            </a:r>
            <a:r>
              <a:rPr lang="en-IN" dirty="0"/>
              <a:t> ¡</a:t>
            </a:r>
            <a:r>
              <a:rPr lang="en-IN" dirty="0" err="1"/>
              <a:t>ZdÏm</a:t>
            </a:r>
            <a:r>
              <a:rPr lang="en-IN" dirty="0"/>
              <a:t> </a:t>
            </a:r>
            <a:r>
              <a:rPr lang="en-IN" dirty="0" err="1"/>
              <a:t>úUt¡u</a:t>
            </a:r>
            <a:r>
              <a:rPr lang="en-IN" dirty="0"/>
              <a:t> </a:t>
            </a:r>
            <a:r>
              <a:rPr lang="en-IN" dirty="0" err="1"/>
              <a:t>çWúU</a:t>
            </a:r>
            <a:endParaRPr lang="en-IN" dirty="0"/>
          </a:p>
          <a:p>
            <a:r>
              <a:rPr lang="pt-BR" dirty="0"/>
              <a:t>Ui¦p Eu TôYm ALu\ çWúU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86DD0-FCE4-45C8-BB3B-5F1A9C0EE85E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RkûR</a:t>
            </a:r>
            <a:r>
              <a:rPr lang="en-IN" dirty="0"/>
              <a:t> Ru ©</a:t>
            </a:r>
            <a:r>
              <a:rPr lang="en-IN" dirty="0" err="1"/>
              <a:t>sû</a:t>
            </a:r>
            <a:r>
              <a:rPr lang="en-IN" dirty="0"/>
              <a:t>[</a:t>
            </a:r>
            <a:r>
              <a:rPr lang="en-IN" dirty="0" err="1"/>
              <a:t>LhÏ</a:t>
            </a:r>
            <a:r>
              <a:rPr lang="en-IN" dirty="0"/>
              <a:t> - </a:t>
            </a:r>
            <a:r>
              <a:rPr lang="en-IN" dirty="0" err="1"/>
              <a:t>RVúYô¥WeLôú</a:t>
            </a:r>
            <a:r>
              <a:rPr lang="en-IN" dirty="0"/>
              <a:t>]ô</a:t>
            </a:r>
          </a:p>
          <a:p>
            <a:r>
              <a:rPr lang="en-IN" dirty="0" err="1"/>
              <a:t>RkûR</a:t>
            </a:r>
            <a:r>
              <a:rPr lang="en-IN" dirty="0"/>
              <a:t> Ru ©</a:t>
            </a:r>
            <a:r>
              <a:rPr lang="en-IN" dirty="0" err="1"/>
              <a:t>sû</a:t>
            </a:r>
            <a:r>
              <a:rPr lang="en-IN" dirty="0"/>
              <a:t>[</a:t>
            </a:r>
            <a:r>
              <a:rPr lang="en-IN" dirty="0" err="1"/>
              <a:t>LhÏ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325D7-B1E7-43EA-9FE5-F744395ACB5F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GkR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AYúWôÓ</a:t>
            </a:r>
            <a:r>
              <a:rPr lang="en-IN" dirty="0"/>
              <a:t> Re¡]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ùNôkRm</a:t>
            </a:r>
            <a:r>
              <a:rPr lang="en-IN" dirty="0"/>
              <a:t> </a:t>
            </a:r>
            <a:r>
              <a:rPr lang="en-IN" dirty="0" err="1"/>
              <a:t>TôWôh¥úV</a:t>
            </a:r>
            <a:r>
              <a:rPr lang="en-IN" dirty="0"/>
              <a:t> </a:t>
            </a:r>
            <a:r>
              <a:rPr lang="en-IN" dirty="0" err="1"/>
              <a:t>çd</a:t>
            </a:r>
            <a:r>
              <a:rPr lang="en-IN" dirty="0"/>
              <a:t>¡ </a:t>
            </a:r>
            <a:r>
              <a:rPr lang="en-IN" dirty="0" err="1"/>
              <a:t>ÑUlTôúW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E54F0-D4A8-4AF1-B26B-EA74AE8F87D5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CkSôs YûW«úX Eu]R]ôo ùNnR</a:t>
            </a:r>
          </a:p>
          <a:p>
            <a:r>
              <a:rPr lang="en-IN" dirty="0" err="1"/>
              <a:t>Gi¦pXô</a:t>
            </a:r>
            <a:r>
              <a:rPr lang="en-IN" dirty="0"/>
              <a:t> </a:t>
            </a:r>
            <a:r>
              <a:rPr lang="en-IN" dirty="0" err="1"/>
              <a:t>SuûULs</a:t>
            </a:r>
            <a:r>
              <a:rPr lang="en-IN" dirty="0"/>
              <a:t> </a:t>
            </a:r>
            <a:r>
              <a:rPr lang="en-IN" dirty="0" err="1"/>
              <a:t>VôÜU</a:t>
            </a:r>
            <a:r>
              <a:rPr lang="en-IN" dirty="0"/>
              <a:t>\</a:t>
            </a:r>
            <a:r>
              <a:rPr lang="en-IN" dirty="0" err="1"/>
              <a:t>YôÕ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E2042-B005-4D52-8913-E6153307612A}"/>
              </a:ext>
            </a:extLst>
          </p:cNvPr>
          <p:cNvSpPr txBox="1"/>
          <p:nvPr/>
        </p:nvSpPr>
        <p:spPr>
          <a:xfrm>
            <a:off x="-1" y="540192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TôYeLs</a:t>
            </a:r>
            <a:r>
              <a:rPr lang="en-IN" dirty="0"/>
              <a:t> </a:t>
            </a:r>
            <a:r>
              <a:rPr lang="en-IN" dirty="0" err="1"/>
              <a:t>GjRû</a:t>
            </a:r>
            <a:r>
              <a:rPr lang="en-IN" dirty="0"/>
              <a:t>]</a:t>
            </a:r>
            <a:r>
              <a:rPr lang="en-IN" dirty="0" err="1"/>
              <a:t>úVô</a:t>
            </a:r>
            <a:r>
              <a:rPr lang="en-IN" dirty="0"/>
              <a:t> - ¨û]</a:t>
            </a:r>
            <a:r>
              <a:rPr lang="en-IN" dirty="0" err="1"/>
              <a:t>Vô§ÚkRôÚu</a:t>
            </a:r>
            <a:endParaRPr lang="en-IN" dirty="0"/>
          </a:p>
          <a:p>
            <a:r>
              <a:rPr lang="en-IN" dirty="0" err="1"/>
              <a:t>TôYeLs</a:t>
            </a:r>
            <a:r>
              <a:rPr lang="en-IN" dirty="0"/>
              <a:t> </a:t>
            </a:r>
            <a:r>
              <a:rPr lang="en-IN" dirty="0" err="1"/>
              <a:t>GjRû</a:t>
            </a:r>
            <a:r>
              <a:rPr lang="en-IN" dirty="0"/>
              <a:t>]</a:t>
            </a:r>
            <a:r>
              <a:rPr lang="en-IN" dirty="0" err="1"/>
              <a:t>úVô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FCE0A-2CC7-4F63-A891-3A75A2607358}"/>
              </a:ext>
            </a:extLst>
          </p:cNvPr>
          <p:cNvSpPr txBox="1"/>
          <p:nvPr/>
        </p:nvSpPr>
        <p:spPr>
          <a:xfrm>
            <a:off x="-1" y="540247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TôZô</a:t>
            </a:r>
            <a:r>
              <a:rPr lang="en-IN" dirty="0"/>
              <a:t>] </a:t>
            </a:r>
            <a:r>
              <a:rPr lang="en-IN" dirty="0" err="1"/>
              <a:t>úSôûV</a:t>
            </a:r>
            <a:r>
              <a:rPr lang="en-IN" dirty="0"/>
              <a:t> </a:t>
            </a:r>
            <a:r>
              <a:rPr lang="en-IN" dirty="0" err="1"/>
              <a:t>ALt</a:t>
            </a:r>
            <a:r>
              <a:rPr lang="en-IN" dirty="0"/>
              <a:t>± </a:t>
            </a:r>
            <a:r>
              <a:rPr lang="en-IN" dirty="0" err="1"/>
              <a:t>ÏQUôd¡l</a:t>
            </a:r>
            <a:endParaRPr lang="en-IN" dirty="0"/>
          </a:p>
          <a:p>
            <a:r>
              <a:rPr lang="en-IN" dirty="0"/>
              <a:t>Tô¬²p </a:t>
            </a:r>
            <a:r>
              <a:rPr lang="en-IN" dirty="0" err="1"/>
              <a:t>ûYjR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 </a:t>
            </a:r>
            <a:r>
              <a:rPr lang="en-IN" dirty="0" err="1"/>
              <a:t>RVûY</a:t>
            </a:r>
            <a:r>
              <a:rPr lang="en-IN" dirty="0"/>
              <a:t> Gi¦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C6A84-1CA8-4AB5-BBF5-6A5AAA064F58}"/>
              </a:ext>
            </a:extLst>
          </p:cNvPr>
          <p:cNvSpPr txBox="1"/>
          <p:nvPr/>
        </p:nvSpPr>
        <p:spPr>
          <a:xfrm>
            <a:off x="0" y="53912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GjRû</a:t>
            </a:r>
            <a:r>
              <a:rPr lang="en-IN" dirty="0"/>
              <a:t>]</a:t>
            </a:r>
            <a:r>
              <a:rPr lang="en-IN" dirty="0" err="1"/>
              <a:t>úVô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- </a:t>
            </a:r>
            <a:r>
              <a:rPr lang="en-IN" dirty="0" err="1"/>
              <a:t>Euà«odÏf</a:t>
            </a:r>
            <a:r>
              <a:rPr lang="en-IN" dirty="0"/>
              <a:t> </a:t>
            </a:r>
            <a:r>
              <a:rPr lang="en-IN" dirty="0" err="1"/>
              <a:t>ùNnRôúW</a:t>
            </a:r>
            <a:endParaRPr lang="en-IN" dirty="0"/>
          </a:p>
          <a:p>
            <a:r>
              <a:rPr lang="en-IN" dirty="0" err="1"/>
              <a:t>GjRû</a:t>
            </a:r>
            <a:r>
              <a:rPr lang="en-IN" dirty="0"/>
              <a:t>]</a:t>
            </a:r>
            <a:r>
              <a:rPr lang="en-IN" dirty="0" err="1"/>
              <a:t>úVô</a:t>
            </a:r>
            <a:r>
              <a:rPr lang="en-IN" dirty="0"/>
              <a:t> ¡</a:t>
            </a:r>
            <a:r>
              <a:rPr lang="en-IN" dirty="0" err="1"/>
              <a:t>ÚûT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2DC9E-5D6C-4304-A461-49760C64BA7B}"/>
              </a:ext>
            </a:extLst>
          </p:cNvPr>
          <p:cNvSpPr txBox="1"/>
          <p:nvPr/>
        </p:nvSpPr>
        <p:spPr>
          <a:xfrm>
            <a:off x="0" y="539183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jRØû</a:t>
            </a:r>
            <a:r>
              <a:rPr lang="en-IN" dirty="0"/>
              <a:t>] Ø¥ </a:t>
            </a:r>
            <a:r>
              <a:rPr lang="en-IN" dirty="0" err="1"/>
              <a:t>ãh</a:t>
            </a:r>
            <a:r>
              <a:rPr lang="en-IN" dirty="0"/>
              <a:t>¥]</a:t>
            </a:r>
            <a:r>
              <a:rPr lang="en-IN" dirty="0" err="1"/>
              <a:t>ÕUu</a:t>
            </a:r>
            <a:r>
              <a:rPr lang="en-IN" dirty="0"/>
              <a:t>±</a:t>
            </a:r>
          </a:p>
          <a:p>
            <a:r>
              <a:rPr lang="en-IN" dirty="0" err="1"/>
              <a:t>úSVURôL</a:t>
            </a:r>
            <a:r>
              <a:rPr lang="en-IN" dirty="0"/>
              <a:t> </a:t>
            </a:r>
            <a:r>
              <a:rPr lang="en-IN" dirty="0" err="1"/>
              <a:t>ËYû</a:t>
            </a:r>
            <a:r>
              <a:rPr lang="en-IN" dirty="0"/>
              <a:t>] </a:t>
            </a:r>
            <a:r>
              <a:rPr lang="en-IN" dirty="0" err="1"/>
              <a:t>ÁhPRôp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D1B90-ECDE-4642-A9C9-13836D478E69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SuûUVôÛu</a:t>
            </a:r>
            <a:r>
              <a:rPr lang="en-IN" dirty="0"/>
              <a:t> </a:t>
            </a:r>
            <a:r>
              <a:rPr lang="en-IN" dirty="0" err="1"/>
              <a:t>YôûV</a:t>
            </a:r>
            <a:r>
              <a:rPr lang="en-IN" dirty="0"/>
              <a:t> - ¨û\</a:t>
            </a:r>
            <a:r>
              <a:rPr lang="en-IN" dirty="0" err="1"/>
              <a:t>jRôúW</a:t>
            </a:r>
            <a:r>
              <a:rPr lang="en-IN" dirty="0"/>
              <a:t> </a:t>
            </a:r>
            <a:r>
              <a:rPr lang="en-IN" dirty="0" err="1"/>
              <a:t>éoj§Vôn</a:t>
            </a:r>
            <a:endParaRPr lang="en-IN" dirty="0"/>
          </a:p>
          <a:p>
            <a:r>
              <a:rPr lang="en-IN" dirty="0" err="1"/>
              <a:t>SuûUVôÛu</a:t>
            </a:r>
            <a:r>
              <a:rPr lang="en-IN" dirty="0"/>
              <a:t> </a:t>
            </a:r>
            <a:r>
              <a:rPr lang="en-IN" dirty="0" err="1"/>
              <a:t>YôûV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0825A-D140-4AC8-829C-2BE715F1388C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 YVÕ </a:t>
            </a:r>
            <a:r>
              <a:rPr lang="en-IN" dirty="0" err="1"/>
              <a:t>LÝûLl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TXeùLôiÓ</a:t>
            </a:r>
            <a:endParaRPr lang="en-IN" dirty="0"/>
          </a:p>
          <a:p>
            <a:r>
              <a:rPr lang="en-IN" dirty="0" err="1"/>
              <a:t>KeÏ</a:t>
            </a:r>
            <a:r>
              <a:rPr lang="en-IN" dirty="0"/>
              <a:t> C[</a:t>
            </a:r>
            <a:r>
              <a:rPr lang="en-IN" dirty="0" err="1"/>
              <a:t>ûU</a:t>
            </a:r>
            <a:r>
              <a:rPr lang="en-IN" dirty="0"/>
              <a:t> </a:t>
            </a:r>
            <a:r>
              <a:rPr lang="en-IN" dirty="0" err="1"/>
              <a:t>úTôXôLúY</a:t>
            </a:r>
            <a:r>
              <a:rPr lang="en-IN" dirty="0"/>
              <a:t> </a:t>
            </a:r>
            <a:r>
              <a:rPr lang="en-IN" dirty="0" err="1"/>
              <a:t>ùNnRRôp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4A0E7-F50B-433C-8C11-3F4322C44546}"/>
              </a:ext>
            </a:extLst>
          </p:cNvPr>
          <p:cNvSpPr txBox="1"/>
          <p:nvPr/>
        </p:nvSpPr>
        <p:spPr>
          <a:xfrm>
            <a:off x="0" y="54019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éªdÏm</a:t>
            </a:r>
            <a:r>
              <a:rPr lang="en-IN" dirty="0"/>
              <a:t> </a:t>
            </a:r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jÕdÏm</a:t>
            </a:r>
            <a:r>
              <a:rPr lang="en-IN" dirty="0"/>
              <a:t> - Es[ </a:t>
            </a:r>
            <a:r>
              <a:rPr lang="en-IN" dirty="0" err="1"/>
              <a:t>çWm</a:t>
            </a:r>
            <a:r>
              <a:rPr lang="en-IN" dirty="0"/>
              <a:t> </a:t>
            </a:r>
            <a:r>
              <a:rPr lang="en-IN" dirty="0" err="1"/>
              <a:t>úTôXúY</a:t>
            </a:r>
            <a:endParaRPr lang="en-IN" dirty="0"/>
          </a:p>
          <a:p>
            <a:r>
              <a:rPr lang="en-IN" dirty="0" err="1"/>
              <a:t>éªdÏm</a:t>
            </a:r>
            <a:r>
              <a:rPr lang="en-IN" dirty="0"/>
              <a:t> </a:t>
            </a:r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jÕdÏm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202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2021-04-07T05:27:53Z</dcterms:modified>
</cp:coreProperties>
</file>