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3D6CD-151D-4EA2-8602-96CF4A722014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NUôRô</a:t>
            </a:r>
            <a:r>
              <a:rPr lang="en-IN" dirty="0"/>
              <a:t>]m </a:t>
            </a:r>
            <a:r>
              <a:rPr lang="en-IN" dirty="0" err="1"/>
              <a:t>KÕm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¡±</a:t>
            </a:r>
            <a:r>
              <a:rPr lang="en-IN" dirty="0" err="1"/>
              <a:t>vÕ</a:t>
            </a:r>
            <a:endParaRPr lang="en-IN" dirty="0"/>
          </a:p>
          <a:p>
            <a:r>
              <a:rPr lang="en-IN" dirty="0" err="1"/>
              <a:t>CYoRôm</a:t>
            </a:r>
            <a:r>
              <a:rPr lang="en-IN" dirty="0"/>
              <a:t>. </a:t>
            </a:r>
            <a:r>
              <a:rPr lang="en-IN" dirty="0" err="1"/>
              <a:t>CYo</a:t>
            </a:r>
            <a:r>
              <a:rPr lang="en-IN" dirty="0"/>
              <a:t> </a:t>
            </a:r>
            <a:r>
              <a:rPr lang="en-IN" dirty="0" err="1"/>
              <a:t>Rôm</a:t>
            </a:r>
            <a:r>
              <a:rPr lang="en-IN" dirty="0"/>
              <a:t>. </a:t>
            </a:r>
            <a:r>
              <a:rPr lang="en-IN" dirty="0" err="1"/>
              <a:t>CYo</a:t>
            </a:r>
            <a:r>
              <a:rPr lang="en-IN" dirty="0"/>
              <a:t> </a:t>
            </a:r>
            <a:r>
              <a:rPr lang="en-IN" dirty="0" err="1"/>
              <a:t>Rôm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1EC03-9C39-4073-8171-2B891BB4A63E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SU </a:t>
            </a:r>
            <a:r>
              <a:rPr lang="es-ES" dirty="0" err="1"/>
              <a:t>Rô</a:t>
            </a:r>
            <a:r>
              <a:rPr lang="es-ES" dirty="0"/>
              <a:t>§ ©</a:t>
            </a:r>
            <a:r>
              <a:rPr lang="es-ES" dirty="0" err="1"/>
              <a:t>Rô®u</a:t>
            </a:r>
            <a:r>
              <a:rPr lang="es-ES" dirty="0"/>
              <a:t> §</a:t>
            </a:r>
            <a:r>
              <a:rPr lang="es-ES" dirty="0" err="1"/>
              <a:t>ÚlTôXo</a:t>
            </a:r>
            <a:r>
              <a:rPr lang="es-ES" dirty="0"/>
              <a:t> </a:t>
            </a:r>
            <a:r>
              <a:rPr lang="es-ES" dirty="0" err="1"/>
              <a:t>CYo</a:t>
            </a:r>
            <a:endParaRPr lang="es-ES" dirty="0"/>
          </a:p>
          <a:p>
            <a:r>
              <a:rPr lang="en-IN" dirty="0" err="1"/>
              <a:t>AàáXo</a:t>
            </a:r>
            <a:r>
              <a:rPr lang="en-IN" dirty="0"/>
              <a:t> </a:t>
            </a:r>
            <a:r>
              <a:rPr lang="en-IN" dirty="0" err="1"/>
              <a:t>CYo</a:t>
            </a:r>
            <a:r>
              <a:rPr lang="en-IN" dirty="0"/>
              <a:t>. </a:t>
            </a:r>
            <a:r>
              <a:rPr lang="en-IN" dirty="0" err="1"/>
              <a:t>UàúYXo</a:t>
            </a:r>
            <a:r>
              <a:rPr lang="en-IN" dirty="0"/>
              <a:t> </a:t>
            </a:r>
            <a:r>
              <a:rPr lang="en-IN" dirty="0" err="1"/>
              <a:t>CYo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63AF4-5F0A-43FD-8926-4C79E59DF111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úSV</a:t>
            </a:r>
            <a:r>
              <a:rPr lang="es-ES" dirty="0"/>
              <a:t> ¡</a:t>
            </a:r>
            <a:r>
              <a:rPr lang="es-ES" dirty="0" err="1"/>
              <a:t>ÚûT«u</a:t>
            </a:r>
            <a:r>
              <a:rPr lang="es-ES" dirty="0"/>
              <a:t> JÚ </a:t>
            </a:r>
            <a:r>
              <a:rPr lang="es-ES" dirty="0" err="1"/>
              <a:t>úNVo</a:t>
            </a:r>
            <a:r>
              <a:rPr lang="es-ES" dirty="0"/>
              <a:t> </a:t>
            </a:r>
            <a:r>
              <a:rPr lang="es-ES" dirty="0" err="1"/>
              <a:t>CYo</a:t>
            </a:r>
            <a:endParaRPr lang="es-ES" dirty="0"/>
          </a:p>
          <a:p>
            <a:r>
              <a:rPr lang="es-ES" dirty="0"/>
              <a:t>TWU </a:t>
            </a:r>
            <a:r>
              <a:rPr lang="es-ES" dirty="0" err="1"/>
              <a:t>WôVo</a:t>
            </a:r>
            <a:r>
              <a:rPr lang="es-ES" dirty="0"/>
              <a:t> </a:t>
            </a:r>
            <a:r>
              <a:rPr lang="es-ES" dirty="0" err="1"/>
              <a:t>CYo</a:t>
            </a:r>
            <a:r>
              <a:rPr lang="es-ES" dirty="0"/>
              <a:t>. SU </a:t>
            </a:r>
            <a:r>
              <a:rPr lang="es-ES" dirty="0" err="1"/>
              <a:t>RôVo</a:t>
            </a:r>
            <a:r>
              <a:rPr lang="es-ES" dirty="0"/>
              <a:t> </a:t>
            </a:r>
            <a:r>
              <a:rPr lang="es-ES" dirty="0" err="1"/>
              <a:t>CYo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23213-BABB-4E89-A1C5-C6BBF5D70D36}"/>
              </a:ext>
            </a:extLst>
          </p:cNvPr>
          <p:cNvSpPr txBox="1"/>
          <p:nvPr/>
        </p:nvSpPr>
        <p:spPr>
          <a:xfrm>
            <a:off x="0" y="539183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B§ SWo ùNnR ¾R\úY</a:t>
            </a:r>
          </a:p>
          <a:p>
            <a:r>
              <a:rPr lang="en-IN" dirty="0"/>
              <a:t>AÚ[ô]</a:t>
            </a:r>
            <a:r>
              <a:rPr lang="en-IN" dirty="0" err="1"/>
              <a:t>kRUôn</a:t>
            </a:r>
            <a:r>
              <a:rPr lang="en-IN" dirty="0"/>
              <a:t>. </a:t>
            </a:r>
            <a:r>
              <a:rPr lang="en-IN" dirty="0" err="1"/>
              <a:t>A¥Vôo</a:t>
            </a:r>
            <a:r>
              <a:rPr lang="en-IN" dirty="0"/>
              <a:t> </a:t>
            </a:r>
            <a:r>
              <a:rPr lang="en-IN" dirty="0" err="1"/>
              <a:t>ùNôkRUôn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2CF26-5012-4AF0-A5F2-6CAAF451F32B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BWQm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®</a:t>
            </a:r>
            <a:r>
              <a:rPr lang="en-IN" dirty="0" err="1"/>
              <a:t>iúQôo</a:t>
            </a:r>
            <a:r>
              <a:rPr lang="en-IN" dirty="0"/>
              <a:t> </a:t>
            </a:r>
            <a:r>
              <a:rPr lang="en-IN" dirty="0" err="1"/>
              <a:t>BPúY</a:t>
            </a:r>
            <a:endParaRPr lang="en-IN" dirty="0"/>
          </a:p>
          <a:p>
            <a:r>
              <a:rPr lang="pt-BR" dirty="0"/>
              <a:t>A±úOôo úRPúY. BVÚm áPúY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32651-6E26-4A9D-82AF-7B0F7A73726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ùUnVôLúY</a:t>
            </a:r>
            <a:r>
              <a:rPr lang="en-IN" dirty="0"/>
              <a:t> </a:t>
            </a:r>
            <a:r>
              <a:rPr lang="en-IN" dirty="0" err="1"/>
              <a:t>úU£VôÜúU</a:t>
            </a:r>
            <a:endParaRPr lang="en-IN" dirty="0"/>
          </a:p>
          <a:p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Sô</a:t>
            </a:r>
            <a:r>
              <a:rPr lang="en-IN" dirty="0"/>
              <a:t>¥]</a:t>
            </a:r>
            <a:r>
              <a:rPr lang="en-IN" dirty="0" err="1"/>
              <a:t>ôúW</a:t>
            </a:r>
            <a:r>
              <a:rPr lang="en-IN" dirty="0"/>
              <a:t>. ¡</a:t>
            </a:r>
            <a:r>
              <a:rPr lang="en-IN" dirty="0" err="1"/>
              <a:t>ÚûT</a:t>
            </a:r>
            <a:r>
              <a:rPr lang="en-IN" dirty="0"/>
              <a:t> á±]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BAFEE-17A0-4306-9D9A-DB0B205A8C56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AÚ[ô]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úUôhN</a:t>
            </a:r>
            <a:r>
              <a:rPr lang="en-IN" dirty="0"/>
              <a:t> Y¯ </a:t>
            </a:r>
            <a:r>
              <a:rPr lang="en-IN" dirty="0" err="1"/>
              <a:t>Lôh</a:t>
            </a:r>
            <a:r>
              <a:rPr lang="en-IN" dirty="0"/>
              <a:t>¥]</a:t>
            </a:r>
            <a:r>
              <a:rPr lang="en-IN" dirty="0" err="1"/>
              <a:t>ôúW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ûX</a:t>
            </a:r>
            <a:r>
              <a:rPr lang="en-IN" dirty="0"/>
              <a:t> </a:t>
            </a:r>
            <a:r>
              <a:rPr lang="en-IN" dirty="0" err="1"/>
              <a:t>Sôh</a:t>
            </a:r>
            <a:r>
              <a:rPr lang="en-IN" dirty="0"/>
              <a:t>¥]</a:t>
            </a:r>
            <a:r>
              <a:rPr lang="en-IN" dirty="0" err="1"/>
              <a:t>ôúW</a:t>
            </a:r>
            <a:r>
              <a:rPr lang="en-IN" dirty="0"/>
              <a:t>. Ø¥ </a:t>
            </a:r>
            <a:r>
              <a:rPr lang="en-IN" dirty="0" err="1"/>
              <a:t>ãh</a:t>
            </a:r>
            <a:r>
              <a:rPr lang="en-IN" dirty="0"/>
              <a:t>¥]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111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2021-04-07T05:43:48Z</dcterms:modified>
</cp:coreProperties>
</file>