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3F40C-1854-4713-AB44-80583C732FE8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ÁhTo</a:t>
            </a:r>
            <a:r>
              <a:rPr lang="en-IN" dirty="0"/>
              <a:t> </a:t>
            </a:r>
            <a:r>
              <a:rPr lang="en-IN" dirty="0" err="1"/>
              <a:t>E«úWô¥ÚdûL«úX</a:t>
            </a:r>
            <a:r>
              <a:rPr lang="en-IN" dirty="0"/>
              <a:t> G]d</a:t>
            </a:r>
          </a:p>
          <a:p>
            <a:r>
              <a:rPr lang="en-IN" dirty="0" err="1"/>
              <a:t>ùLu</a:t>
            </a:r>
            <a:r>
              <a:rPr lang="en-IN" dirty="0"/>
              <a:t>] </a:t>
            </a:r>
            <a:r>
              <a:rPr lang="en-IN" dirty="0" err="1"/>
              <a:t>Ïû</a:t>
            </a:r>
            <a:r>
              <a:rPr lang="en-IN" dirty="0"/>
              <a:t>\</a:t>
            </a:r>
            <a:r>
              <a:rPr lang="en-IN" dirty="0" err="1"/>
              <a:t>ÜiÓ</a:t>
            </a:r>
            <a:r>
              <a:rPr lang="en-IN" dirty="0"/>
              <a:t>? - ¿ </a:t>
            </a:r>
            <a:r>
              <a:rPr lang="en-IN" dirty="0" err="1"/>
              <a:t>ùNôp</a:t>
            </a:r>
            <a:r>
              <a:rPr lang="en-IN" dirty="0"/>
              <a:t> U]</a:t>
            </a:r>
            <a:r>
              <a:rPr lang="en-IN" dirty="0" err="1"/>
              <a:t>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F02E9-9C8D-42DC-ABCF-7CD3D480D239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</a:t>
            </a:r>
            <a:r>
              <a:rPr lang="en-IN" dirty="0"/>
              <a:t>]Õ </a:t>
            </a:r>
            <a:r>
              <a:rPr lang="en-IN" dirty="0" err="1"/>
              <a:t>úTôLhÓm</a:t>
            </a:r>
            <a:r>
              <a:rPr lang="en-IN" dirty="0"/>
              <a:t> ×®</a:t>
            </a:r>
            <a:r>
              <a:rPr lang="en-IN" dirty="0" err="1"/>
              <a:t>YûN</a:t>
            </a:r>
            <a:r>
              <a:rPr lang="en-IN" dirty="0"/>
              <a:t> </a:t>
            </a:r>
            <a:r>
              <a:rPr lang="en-IN" dirty="0" err="1"/>
              <a:t>úTNhÓm</a:t>
            </a:r>
            <a:endParaRPr lang="en-IN" dirty="0"/>
          </a:p>
          <a:p>
            <a:r>
              <a:rPr lang="en-IN" dirty="0" err="1"/>
              <a:t>ùTôpXôu</a:t>
            </a:r>
            <a:r>
              <a:rPr lang="en-IN" dirty="0"/>
              <a:t> </a:t>
            </a:r>
            <a:r>
              <a:rPr lang="en-IN" dirty="0" err="1"/>
              <a:t>Am×Lù</a:t>
            </a:r>
            <a:r>
              <a:rPr lang="en-IN" dirty="0"/>
              <a:t>[</a:t>
            </a:r>
            <a:r>
              <a:rPr lang="en-IN" dirty="0" err="1"/>
              <a:t>n§PhÓm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AE109-30D4-430A-90F4-B3318BBBFF12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B]Õ </a:t>
            </a:r>
            <a:r>
              <a:rPr lang="en-IN" dirty="0" err="1"/>
              <a:t>BLhÓm</a:t>
            </a:r>
            <a:r>
              <a:rPr lang="en-IN" dirty="0"/>
              <a:t> </a:t>
            </a:r>
            <a:r>
              <a:rPr lang="en-IN" dirty="0" err="1"/>
              <a:t>AÚsUûZ</a:t>
            </a:r>
            <a:r>
              <a:rPr lang="en-IN" dirty="0"/>
              <a:t> </a:t>
            </a:r>
            <a:r>
              <a:rPr lang="en-IN" dirty="0" err="1"/>
              <a:t>ùTn§Óm</a:t>
            </a:r>
            <a:endParaRPr lang="en-IN" dirty="0"/>
          </a:p>
          <a:p>
            <a:r>
              <a:rPr lang="en-IN" dirty="0"/>
              <a:t>Au×ª</a:t>
            </a:r>
            <a:r>
              <a:rPr lang="en-IN" dirty="0" err="1"/>
              <a:t>Ïm</a:t>
            </a:r>
            <a:r>
              <a:rPr lang="en-IN" dirty="0"/>
              <a:t> </a:t>
            </a:r>
            <a:r>
              <a:rPr lang="en-IN" dirty="0" err="1"/>
              <a:t>úT¬uT</a:t>
            </a:r>
            <a:r>
              <a:rPr lang="en-IN" dirty="0"/>
              <a:t> </a:t>
            </a:r>
            <a:r>
              <a:rPr lang="en-IN" dirty="0" err="1"/>
              <a:t>ùU</a:t>
            </a:r>
            <a:r>
              <a:rPr lang="en-IN" dirty="0"/>
              <a:t>]</a:t>
            </a:r>
            <a:r>
              <a:rPr lang="en-IN" dirty="0" err="1"/>
              <a:t>dLÚ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EE4-8FB5-4CB1-BD99-5A260155CD84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Guà«o ÁhLúY Ruà«o ùLôÓjúRôo</a:t>
            </a:r>
          </a:p>
          <a:p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ô¥ÚdLúY</a:t>
            </a:r>
            <a:r>
              <a:rPr lang="en-IN" dirty="0"/>
              <a:t> </a:t>
            </a:r>
            <a:r>
              <a:rPr lang="en-IN" dirty="0" err="1"/>
              <a:t>GÝk§ÚkúRôo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ECF52-5E4C-41C9-BF00-EE10F717307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iÔX</a:t>
            </a:r>
            <a:r>
              <a:rPr lang="en-IN" dirty="0"/>
              <a:t> </a:t>
            </a:r>
            <a:r>
              <a:rPr lang="en-IN" dirty="0" err="1"/>
              <a:t>ÏVokúRôo</a:t>
            </a:r>
            <a:r>
              <a:rPr lang="en-IN" dirty="0"/>
              <a:t>. Eu]</a:t>
            </a:r>
            <a:r>
              <a:rPr lang="en-IN" dirty="0" err="1"/>
              <a:t>Rg</a:t>
            </a:r>
            <a:r>
              <a:rPr lang="en-IN" dirty="0"/>
              <a:t> £\</a:t>
            </a:r>
            <a:r>
              <a:rPr lang="en-IN" dirty="0" err="1"/>
              <a:t>kúRôo</a:t>
            </a:r>
            <a:endParaRPr lang="en-IN" dirty="0"/>
          </a:p>
          <a:p>
            <a:r>
              <a:rPr lang="pl-PL" dirty="0"/>
              <a:t>ªj§Wú]. ÑLTj§W UÚÞm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6AFEC-981F-4374-A985-C6A62A5C8759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TôTúUô</a:t>
            </a:r>
            <a:r>
              <a:rPr lang="en-IN" dirty="0"/>
              <a:t>. </a:t>
            </a:r>
            <a:r>
              <a:rPr lang="en-IN" dirty="0" err="1"/>
              <a:t>UWQúUô</a:t>
            </a:r>
            <a:r>
              <a:rPr lang="en-IN" dirty="0"/>
              <a:t>. </a:t>
            </a:r>
            <a:r>
              <a:rPr lang="en-IN" dirty="0" err="1"/>
              <a:t>SWLúUô</a:t>
            </a:r>
            <a:r>
              <a:rPr lang="en-IN" dirty="0"/>
              <a:t>. </a:t>
            </a:r>
            <a:r>
              <a:rPr lang="en-IN" dirty="0" err="1"/>
              <a:t>úTúVô</a:t>
            </a:r>
            <a:r>
              <a:rPr lang="en-IN" dirty="0"/>
              <a:t>.</a:t>
            </a:r>
          </a:p>
          <a:p>
            <a:r>
              <a:rPr lang="en-IN" dirty="0" err="1"/>
              <a:t>TVkÕ</a:t>
            </a:r>
            <a:r>
              <a:rPr lang="en-IN" dirty="0"/>
              <a:t> </a:t>
            </a:r>
            <a:r>
              <a:rPr lang="en-IN" dirty="0" err="1"/>
              <a:t>SÓe¡P</a:t>
            </a:r>
            <a:r>
              <a:rPr lang="en-IN" dirty="0"/>
              <a:t> </a:t>
            </a:r>
            <a:r>
              <a:rPr lang="en-IN" dirty="0" err="1"/>
              <a:t>ù_Vg</a:t>
            </a:r>
            <a:r>
              <a:rPr lang="en-IN" dirty="0"/>
              <a:t> £\</a:t>
            </a:r>
            <a:r>
              <a:rPr lang="en-IN" dirty="0" err="1"/>
              <a:t>kúRôo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5269D-3417-48F3-90BE-9A15BA76BCB1}"/>
              </a:ext>
            </a:extLst>
          </p:cNvPr>
          <p:cNvSpPr txBox="1"/>
          <p:nvPr/>
        </p:nvSpPr>
        <p:spPr>
          <a:xfrm>
            <a:off x="0" y="53918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NôTúU</a:t>
            </a:r>
            <a:r>
              <a:rPr lang="en-IN" dirty="0"/>
              <a:t> ¾ojúRôo </a:t>
            </a:r>
            <a:r>
              <a:rPr lang="en-IN" dirty="0" err="1"/>
              <a:t>NtÏÚSôRu</a:t>
            </a:r>
            <a:endParaRPr lang="en-IN" dirty="0"/>
          </a:p>
          <a:p>
            <a:r>
              <a:rPr lang="en-IN" dirty="0"/>
              <a:t>NgNXª²úVu? </a:t>
            </a:r>
            <a:r>
              <a:rPr lang="en-IN" dirty="0" err="1"/>
              <a:t>ùSgNúU</a:t>
            </a:r>
            <a:r>
              <a:rPr lang="en-IN" dirty="0"/>
              <a:t>. </a:t>
            </a:r>
            <a:r>
              <a:rPr lang="en-IN" dirty="0" err="1"/>
              <a:t>U¡Zôn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A2976-5847-46F4-B8F7-11992866B719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B£ </a:t>
            </a:r>
            <a:r>
              <a:rPr lang="en-IN" dirty="0" err="1"/>
              <a:t>ùNn§ÓYôo</a:t>
            </a:r>
            <a:r>
              <a:rPr lang="en-IN" dirty="0"/>
              <a:t>. </a:t>
            </a:r>
            <a:r>
              <a:rPr lang="en-IN" dirty="0" err="1"/>
              <a:t>AÚsªL</a:t>
            </a:r>
            <a:r>
              <a:rPr lang="en-IN" dirty="0"/>
              <a:t> </a:t>
            </a:r>
            <a:r>
              <a:rPr lang="en-IN" dirty="0" err="1"/>
              <a:t>A°lTôo</a:t>
            </a:r>
            <a:endParaRPr lang="en-IN" dirty="0"/>
          </a:p>
          <a:p>
            <a:r>
              <a:rPr lang="en-IN" dirty="0" err="1"/>
              <a:t>AmTWk</a:t>
            </a:r>
            <a:r>
              <a:rPr lang="en-IN" dirty="0"/>
              <a:t> R²ùX]</a:t>
            </a:r>
            <a:r>
              <a:rPr lang="en-IN" dirty="0" err="1"/>
              <a:t>dLôn</a:t>
            </a:r>
            <a:r>
              <a:rPr lang="en-IN" dirty="0"/>
              <a:t> ù_©</a:t>
            </a:r>
            <a:r>
              <a:rPr lang="en-IN" dirty="0" err="1"/>
              <a:t>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0F769-14AD-4EAA-8F2D-0751EDF59A5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úUôNúU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lTôo</a:t>
            </a:r>
            <a:r>
              <a:rPr lang="en-IN" dirty="0"/>
              <a:t>. </a:t>
            </a:r>
            <a:r>
              <a:rPr lang="en-IN" dirty="0" err="1"/>
              <a:t>Øu</a:t>
            </a:r>
            <a:r>
              <a:rPr lang="en-IN" dirty="0"/>
              <a:t>]</a:t>
            </a:r>
            <a:r>
              <a:rPr lang="en-IN" dirty="0" err="1"/>
              <a:t>úU</a:t>
            </a:r>
            <a:r>
              <a:rPr lang="en-IN" dirty="0"/>
              <a:t> </a:t>
            </a:r>
            <a:r>
              <a:rPr lang="en-IN" dirty="0" err="1"/>
              <a:t>SPlTôo</a:t>
            </a:r>
            <a:endParaRPr lang="en-IN" dirty="0"/>
          </a:p>
          <a:p>
            <a:r>
              <a:rPr lang="en-IN" dirty="0" err="1"/>
              <a:t>úUôhN</a:t>
            </a:r>
            <a:r>
              <a:rPr lang="en-IN" dirty="0"/>
              <a:t> Y¯ </a:t>
            </a:r>
            <a:r>
              <a:rPr lang="en-IN" dirty="0" err="1"/>
              <a:t>NjVm</a:t>
            </a:r>
            <a:r>
              <a:rPr lang="en-IN" dirty="0"/>
              <a:t> </a:t>
            </a:r>
            <a:r>
              <a:rPr lang="en-IN" dirty="0" err="1"/>
              <a:t>YôNp</a:t>
            </a:r>
            <a:r>
              <a:rPr lang="en-IN" dirty="0"/>
              <a:t> </a:t>
            </a:r>
            <a:r>
              <a:rPr lang="en-IN" dirty="0" err="1"/>
              <a:t>E«ùWàm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E0761-1F38-4B33-B067-6A79220DBF21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LYûXLs ¾olTôo Li½o ÕûPlTôo</a:t>
            </a:r>
          </a:p>
          <a:p>
            <a:r>
              <a:rPr lang="en-IN" dirty="0" err="1"/>
              <a:t>LûP</a:t>
            </a:r>
            <a:r>
              <a:rPr lang="en-IN" dirty="0"/>
              <a:t>£ </a:t>
            </a:r>
            <a:r>
              <a:rPr lang="en-IN" dirty="0" err="1"/>
              <a:t>UhÓe</a:t>
            </a:r>
            <a:r>
              <a:rPr lang="en-IN" dirty="0"/>
              <a:t> </a:t>
            </a:r>
            <a:r>
              <a:rPr lang="en-IN" dirty="0" err="1"/>
              <a:t>ûL®Pô§ÚlTôo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40938-53B1-46C0-929B-6754F465449E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TôYUu²lT°lTôo </a:t>
            </a:r>
            <a:r>
              <a:rPr lang="en-IN" dirty="0" err="1"/>
              <a:t>Tôd¡Ve</a:t>
            </a:r>
            <a:r>
              <a:rPr lang="en-IN" dirty="0"/>
              <a:t> </a:t>
            </a:r>
            <a:r>
              <a:rPr lang="en-IN" dirty="0" err="1"/>
              <a:t>ùLôÓlTôo</a:t>
            </a:r>
            <a:endParaRPr lang="en-IN" dirty="0"/>
          </a:p>
          <a:p>
            <a:r>
              <a:rPr lang="pt-BR" dirty="0"/>
              <a:t>TWU TR®«às Gu\û] GÓlTôo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183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2021-04-07T05:48:41Z</dcterms:modified>
</cp:coreProperties>
</file>