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27484-895F-4D51-B6F8-BE0F5F144075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BRôWm</a:t>
            </a:r>
            <a:r>
              <a:rPr lang="en-IN" dirty="0"/>
              <a:t> ¿</a:t>
            </a:r>
            <a:r>
              <a:rPr lang="en-IN" dirty="0" err="1"/>
              <a:t>oRôu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. Gu </a:t>
            </a:r>
            <a:r>
              <a:rPr lang="en-IN" dirty="0" err="1"/>
              <a:t>ÕûWúV</a:t>
            </a:r>
            <a:endParaRPr lang="en-IN" dirty="0"/>
          </a:p>
          <a:p>
            <a:r>
              <a:rPr lang="en-IN" dirty="0" err="1"/>
              <a:t>BRôWm</a:t>
            </a:r>
            <a:r>
              <a:rPr lang="en-IN" dirty="0"/>
              <a:t> ¿</a:t>
            </a:r>
            <a:r>
              <a:rPr lang="en-IN" dirty="0" err="1"/>
              <a:t>oRôu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E2AD6-37DE-4BE4-9B88-6D793DCB81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ÕdL</a:t>
            </a:r>
            <a:r>
              <a:rPr lang="en-IN" dirty="0"/>
              <a:t> ªÏ </a:t>
            </a:r>
            <a:r>
              <a:rPr lang="en-IN" dirty="0" err="1"/>
              <a:t>úYû</a:t>
            </a:r>
            <a:r>
              <a:rPr lang="en-IN" dirty="0"/>
              <a:t>[«p Gu </a:t>
            </a:r>
            <a:r>
              <a:rPr lang="en-IN" dirty="0" err="1"/>
              <a:t>Ñ¡oRúU</a:t>
            </a:r>
            <a:endParaRPr lang="en-IN" dirty="0"/>
          </a:p>
          <a:p>
            <a:r>
              <a:rPr lang="en-IN" dirty="0" err="1"/>
              <a:t>ÕdLm</a:t>
            </a:r>
            <a:r>
              <a:rPr lang="en-IN" dirty="0"/>
              <a:t> ªÏ </a:t>
            </a:r>
            <a:r>
              <a:rPr lang="en-IN" dirty="0" err="1"/>
              <a:t>úYû</a:t>
            </a:r>
            <a:r>
              <a:rPr lang="en-IN" dirty="0"/>
              <a:t>[«p Eu </a:t>
            </a:r>
            <a:r>
              <a:rPr lang="en-IN" dirty="0" err="1"/>
              <a:t>RôNàdÏ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B0100-3A61-433B-9D80-D491E0FFBEA5}"/>
              </a:ext>
            </a:extLst>
          </p:cNvPr>
          <p:cNvSpPr txBox="1"/>
          <p:nvPr/>
        </p:nvSpPr>
        <p:spPr>
          <a:xfrm>
            <a:off x="0" y="57110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ãRôm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¾Rôn </a:t>
            </a:r>
            <a:r>
              <a:rPr lang="en-IN" dirty="0" err="1"/>
              <a:t>UVeûL«p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34B9E-D7C2-47CE-BA64-FA9F200A742C}"/>
              </a:ext>
            </a:extLst>
          </p:cNvPr>
          <p:cNvSpPr txBox="1"/>
          <p:nvPr/>
        </p:nvSpPr>
        <p:spPr>
          <a:xfrm>
            <a:off x="0" y="577433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UôRô</a:t>
            </a:r>
            <a:r>
              <a:rPr lang="en-IN" dirty="0"/>
              <a:t>. ©</a:t>
            </a:r>
            <a:r>
              <a:rPr lang="en-IN" dirty="0" err="1"/>
              <a:t>RôùYû</a:t>
            </a:r>
            <a:r>
              <a:rPr lang="en-IN" dirty="0"/>
              <a:t>]j¾Rôn </a:t>
            </a:r>
            <a:r>
              <a:rPr lang="en-IN" dirty="0" err="1"/>
              <a:t>U§dûL«p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92006-1134-4D88-8BBF-995C6173ACDC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Utú</a:t>
            </a:r>
            <a:r>
              <a:rPr lang="en-IN" dirty="0"/>
              <a:t>\</a:t>
            </a:r>
            <a:r>
              <a:rPr lang="en-IN" dirty="0" err="1"/>
              <a:t>ôodÏl</a:t>
            </a:r>
            <a:r>
              <a:rPr lang="en-IN" dirty="0"/>
              <a:t> </a:t>
            </a:r>
            <a:r>
              <a:rPr lang="en-IN" dirty="0" err="1"/>
              <a:t>Ttú</a:t>
            </a:r>
            <a:r>
              <a:rPr lang="en-IN" dirty="0"/>
              <a:t>\</a:t>
            </a:r>
            <a:r>
              <a:rPr lang="en-IN" dirty="0" err="1"/>
              <a:t>ûRúVô</a:t>
            </a:r>
            <a:r>
              <a:rPr lang="en-IN" dirty="0"/>
              <a:t>? </a:t>
            </a:r>
            <a:r>
              <a:rPr lang="en-IN" dirty="0" err="1"/>
              <a:t>G°VuúUp</a:t>
            </a:r>
            <a:endParaRPr lang="en-IN" dirty="0"/>
          </a:p>
          <a:p>
            <a:r>
              <a:rPr lang="en-IN" dirty="0" err="1"/>
              <a:t>Utú</a:t>
            </a:r>
            <a:r>
              <a:rPr lang="en-IN" dirty="0"/>
              <a:t>\</a:t>
            </a:r>
            <a:r>
              <a:rPr lang="en-IN" dirty="0" err="1"/>
              <a:t>ôodÏl</a:t>
            </a:r>
            <a:r>
              <a:rPr lang="en-IN" dirty="0"/>
              <a:t> </a:t>
            </a:r>
            <a:r>
              <a:rPr lang="en-IN" dirty="0" err="1"/>
              <a:t>Ttú</a:t>
            </a:r>
            <a:r>
              <a:rPr lang="en-IN" dirty="0"/>
              <a:t>\</a:t>
            </a:r>
            <a:r>
              <a:rPr lang="en-IN" dirty="0" err="1"/>
              <a:t>ûRVô</a:t>
            </a:r>
            <a:r>
              <a:rPr lang="en-IN" dirty="0"/>
              <a:t>? </a:t>
            </a:r>
            <a:r>
              <a:rPr lang="en-IN" dirty="0" err="1"/>
              <a:t>G°VàdÏ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A59BA-10A0-43B2-AC0A-95D9FF2E55DF}"/>
              </a:ext>
            </a:extLst>
          </p:cNvPr>
          <p:cNvSpPr txBox="1"/>
          <p:nvPr/>
        </p:nvSpPr>
        <p:spPr>
          <a:xfrm>
            <a:off x="0" y="572117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ÕûQùV</a:t>
            </a:r>
            <a:r>
              <a:rPr lang="en-IN" dirty="0"/>
              <a:t>] </a:t>
            </a:r>
            <a:r>
              <a:rPr lang="en-IN" dirty="0" err="1"/>
              <a:t>SVkÕûW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32635-7193-418B-AB53-EC4EDC1AD3D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ShPôt±p</a:t>
            </a:r>
            <a:r>
              <a:rPr lang="en-IN" dirty="0"/>
              <a:t> ®</a:t>
            </a:r>
            <a:r>
              <a:rPr lang="en-IN" dirty="0" err="1"/>
              <a:t>hPôûWVô</a:t>
            </a:r>
            <a:r>
              <a:rPr lang="en-IN" dirty="0"/>
              <a:t> R²Vû]</a:t>
            </a:r>
          </a:p>
          <a:p>
            <a:r>
              <a:rPr lang="en-IN" dirty="0" err="1"/>
              <a:t>ShPôt±p</a:t>
            </a:r>
            <a:r>
              <a:rPr lang="en-IN" dirty="0"/>
              <a:t> ®</a:t>
            </a:r>
            <a:r>
              <a:rPr lang="en-IN" dirty="0" err="1"/>
              <a:t>hPôûWVô</a:t>
            </a:r>
            <a:r>
              <a:rPr lang="en-IN" dirty="0"/>
              <a:t> - R²VàdÏ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C0224-D4CB-41E5-BBDB-187A3F7F0C5E}"/>
              </a:ext>
            </a:extLst>
          </p:cNvPr>
          <p:cNvSpPr txBox="1"/>
          <p:nvPr/>
        </p:nvSpPr>
        <p:spPr>
          <a:xfrm>
            <a:off x="-1" y="572117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Ltú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ùTÚûUúV</a:t>
            </a:r>
            <a:r>
              <a:rPr lang="en-IN" dirty="0"/>
              <a:t>. </a:t>
            </a:r>
            <a:r>
              <a:rPr lang="en-IN" dirty="0" err="1"/>
              <a:t>Utú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AÚûUúV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8B628-A7ED-4C89-A51E-85D1024F487B}"/>
              </a:ext>
            </a:extLst>
          </p:cNvPr>
          <p:cNvSpPr txBox="1"/>
          <p:nvPr/>
        </p:nvSpPr>
        <p:spPr>
          <a:xfrm>
            <a:off x="-1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Yt</a:t>
            </a:r>
            <a:r>
              <a:rPr lang="en-IN" dirty="0"/>
              <a:t>\ô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S§úV</a:t>
            </a:r>
            <a:r>
              <a:rPr lang="en-IN" dirty="0"/>
              <a:t> Gu </a:t>
            </a:r>
            <a:r>
              <a:rPr lang="en-IN" dirty="0" err="1"/>
              <a:t>T§úV</a:t>
            </a:r>
            <a:endParaRPr lang="en-IN" dirty="0"/>
          </a:p>
          <a:p>
            <a:r>
              <a:rPr lang="en-IN" dirty="0" err="1"/>
              <a:t>Yt</a:t>
            </a:r>
            <a:r>
              <a:rPr lang="en-IN" dirty="0"/>
              <a:t>\ô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S§úV</a:t>
            </a:r>
            <a:r>
              <a:rPr lang="en-IN" dirty="0"/>
              <a:t> Gu </a:t>
            </a:r>
            <a:r>
              <a:rPr lang="en-IN" dirty="0" err="1"/>
              <a:t>T§úV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6ECCD-8CCF-4367-A66E-86E28BE5C3DF}"/>
              </a:ext>
            </a:extLst>
          </p:cNvPr>
          <p:cNvSpPr txBox="1"/>
          <p:nvPr/>
        </p:nvSpPr>
        <p:spPr>
          <a:xfrm>
            <a:off x="0" y="573181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VPokÕ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ùRôPokÕ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2021-04-07T05:55:24Z</dcterms:modified>
</cp:coreProperties>
</file>