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647F3-8BCF-4343-A828-0486CBD31AD3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LuUûX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©[</a:t>
            </a:r>
            <a:r>
              <a:rPr lang="en-IN" dirty="0" err="1"/>
              <a:t>kRÕ</a:t>
            </a:r>
            <a:endParaRPr lang="en-IN" dirty="0"/>
          </a:p>
          <a:p>
            <a:r>
              <a:rPr lang="en-IN" dirty="0" err="1"/>
              <a:t>úSVUôn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kÕnÏúYu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423DC-8F61-4EB4-9DEB-73E25FBF7259}"/>
              </a:ext>
            </a:extLst>
          </p:cNvPr>
          <p:cNvSpPr txBox="1"/>
          <p:nvPr/>
        </p:nvSpPr>
        <p:spPr>
          <a:xfrm>
            <a:off x="-1" y="540191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</a:t>
            </a:r>
            <a:r>
              <a:rPr lang="en-IN" dirty="0"/>
              <a:t> </a:t>
            </a:r>
            <a:r>
              <a:rPr lang="en-IN" dirty="0" err="1"/>
              <a:t>E§WØm</a:t>
            </a:r>
            <a:r>
              <a:rPr lang="en-IN" dirty="0"/>
              <a:t> ¿</a:t>
            </a:r>
            <a:r>
              <a:rPr lang="en-IN" dirty="0" err="1"/>
              <a:t>Úm</a:t>
            </a:r>
            <a:r>
              <a:rPr lang="en-IN" dirty="0"/>
              <a:t> </a:t>
            </a:r>
            <a:r>
              <a:rPr lang="en-IN" dirty="0" err="1"/>
              <a:t>Y¥kRÕ</a:t>
            </a:r>
            <a:endParaRPr lang="en-IN" dirty="0"/>
          </a:p>
          <a:p>
            <a:r>
              <a:rPr lang="en-IN" dirty="0" err="1"/>
              <a:t>çVu</a:t>
            </a:r>
            <a:r>
              <a:rPr lang="en-IN" dirty="0"/>
              <a:t> ®Xô®²uß-ARôp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321EF-48D3-491A-875C-030C0949C046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ÑjRUûPkÕ</a:t>
            </a:r>
            <a:r>
              <a:rPr lang="en-IN" dirty="0"/>
              <a:t> </a:t>
            </a:r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Ït</a:t>
            </a:r>
            <a:r>
              <a:rPr lang="en-IN" dirty="0"/>
              <a:t>\m ¿e¡</a:t>
            </a:r>
          </a:p>
          <a:p>
            <a:r>
              <a:rPr lang="en-IN" dirty="0" err="1"/>
              <a:t>ÑLUôL</a:t>
            </a:r>
            <a:r>
              <a:rPr lang="en-IN" dirty="0"/>
              <a:t> </a:t>
            </a:r>
            <a:r>
              <a:rPr lang="en-IN" dirty="0" err="1"/>
              <a:t>YôrúYú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2DC04-021D-408C-B4EA-03A465FF8774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Gu\u ¡¬</a:t>
            </a:r>
            <a:r>
              <a:rPr lang="en-IN" dirty="0" err="1"/>
              <a:t>ûVL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¿§</a:t>
            </a:r>
            <a:r>
              <a:rPr lang="en-IN" dirty="0" err="1"/>
              <a:t>dÏ</a:t>
            </a:r>
            <a:endParaRPr lang="en-IN" dirty="0"/>
          </a:p>
          <a:p>
            <a:r>
              <a:rPr lang="en-IN" dirty="0"/>
              <a:t>DÓ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ùNnY§pûX</a:t>
            </a:r>
            <a:r>
              <a:rPr lang="en-IN" dirty="0"/>
              <a:t>-§]m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0E882-A720-4120-8991-CF17426CB5D8}"/>
              </a:ext>
            </a:extLst>
          </p:cNvPr>
          <p:cNvSpPr txBox="1"/>
          <p:nvPr/>
        </p:nvSpPr>
        <p:spPr>
          <a:xfrm>
            <a:off x="0" y="54024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£kÕ¡àe Li½o HúRÕ ùNn¡àm</a:t>
            </a:r>
          </a:p>
          <a:p>
            <a:r>
              <a:rPr lang="en-IN" dirty="0"/>
              <a:t>¾eÏ ¿</a:t>
            </a:r>
            <a:r>
              <a:rPr lang="en-IN" dirty="0" err="1"/>
              <a:t>eÏY§pûX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CD5CF-1DF5-4F95-AA00-A9C3234A2FC4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ùLôiÓYW</a:t>
            </a:r>
            <a:r>
              <a:rPr lang="en-IN" dirty="0"/>
              <a:t> </a:t>
            </a:r>
            <a:r>
              <a:rPr lang="en-IN" dirty="0" err="1"/>
              <a:t>ûL«ùXôuß</a:t>
            </a:r>
            <a:r>
              <a:rPr lang="en-IN" dirty="0"/>
              <a:t> ª</a:t>
            </a:r>
            <a:r>
              <a:rPr lang="en-IN" dirty="0" err="1"/>
              <a:t>pûX</a:t>
            </a:r>
            <a:r>
              <a:rPr lang="en-IN" dirty="0"/>
              <a:t>. Eu</a:t>
            </a:r>
          </a:p>
          <a:p>
            <a:r>
              <a:rPr lang="en-IN" dirty="0" err="1"/>
              <a:t>ÏÚÑPuRôu</a:t>
            </a:r>
            <a:r>
              <a:rPr lang="en-IN" dirty="0"/>
              <a:t> </a:t>
            </a:r>
            <a:r>
              <a:rPr lang="en-IN" dirty="0" err="1"/>
              <a:t>Ju±ú</a:t>
            </a:r>
            <a:r>
              <a:rPr lang="en-IN" dirty="0"/>
              <a:t>]u - ÏÚ§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3CBBB-32BA-4E74-B2A2-A6CAED789ECA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ùLôiÓ</a:t>
            </a:r>
            <a:r>
              <a:rPr lang="en-IN" dirty="0"/>
              <a:t> LÝ® </a:t>
            </a:r>
            <a:r>
              <a:rPr lang="en-IN" dirty="0" err="1"/>
              <a:t>EÓj§l</a:t>
            </a:r>
            <a:r>
              <a:rPr lang="en-IN" dirty="0"/>
              <a:t>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Ús</a:t>
            </a:r>
            <a:endParaRPr lang="en-IN" dirty="0"/>
          </a:p>
          <a:p>
            <a:r>
              <a:rPr lang="en-IN" dirty="0" err="1"/>
              <a:t>úLôúY</a:t>
            </a:r>
            <a:r>
              <a:rPr lang="en-IN" dirty="0"/>
              <a:t> </a:t>
            </a:r>
            <a:r>
              <a:rPr lang="en-IN" dirty="0" err="1"/>
              <a:t>ApXôÕnk§úPu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2594B-7C1F-4B2F-9341-34A91379F8B0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ËY²ÚdûL«p </a:t>
            </a:r>
            <a:r>
              <a:rPr lang="en-IN" dirty="0" err="1"/>
              <a:t>Nô®p</a:t>
            </a:r>
            <a:r>
              <a:rPr lang="en-IN" dirty="0"/>
              <a:t> Li </a:t>
            </a:r>
            <a:r>
              <a:rPr lang="en-IN" dirty="0" err="1"/>
              <a:t>êÓûL«p</a:t>
            </a:r>
            <a:endParaRPr lang="en-IN" dirty="0"/>
          </a:p>
          <a:p>
            <a:r>
              <a:rPr lang="en-IN" dirty="0" err="1"/>
              <a:t>ùR¬VôÜX¡t</a:t>
            </a:r>
            <a:r>
              <a:rPr lang="en-IN" dirty="0"/>
              <a:t> </a:t>
            </a:r>
            <a:r>
              <a:rPr lang="en-IN" dirty="0" err="1"/>
              <a:t>ùNpûL«p</a:t>
            </a:r>
            <a:r>
              <a:rPr lang="en-IN" dirty="0"/>
              <a:t> - J°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C25A2-DA1B-4D53-A35E-B7EE8635FD8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úUÜ</a:t>
            </a:r>
            <a:r>
              <a:rPr lang="en-IN" dirty="0"/>
              <a:t> </a:t>
            </a:r>
            <a:r>
              <a:rPr lang="en-IN" dirty="0" err="1"/>
              <a:t>TjWôN</a:t>
            </a:r>
            <a:r>
              <a:rPr lang="en-IN" dirty="0"/>
              <a:t>] </a:t>
            </a:r>
            <a:r>
              <a:rPr lang="en-IN" dirty="0" err="1"/>
              <a:t>ÁÕû</a:t>
            </a:r>
            <a:r>
              <a:rPr lang="en-IN" dirty="0"/>
              <a:t>]d </a:t>
            </a:r>
            <a:r>
              <a:rPr lang="en-IN" dirty="0" err="1"/>
              <a:t>LôiûL«p</a:t>
            </a:r>
            <a:endParaRPr lang="en-IN" dirty="0"/>
          </a:p>
          <a:p>
            <a:r>
              <a:rPr lang="en-IN" dirty="0"/>
              <a:t>®ûWkÕ²p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kÕnÏúYu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137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2021-04-07T06:00:17Z</dcterms:modified>
</cp:coreProperties>
</file>