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8692F-8A68-4FD0-98A2-B4F88223FF9C}"/>
              </a:ext>
            </a:extLst>
          </p:cNvPr>
          <p:cNvSpPr txBox="1"/>
          <p:nvPr/>
        </p:nvSpPr>
        <p:spPr>
          <a:xfrm>
            <a:off x="-1" y="53912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JÚYÚm</a:t>
            </a:r>
            <a:r>
              <a:rPr lang="en-IN" dirty="0"/>
              <a:t> </a:t>
            </a:r>
            <a:r>
              <a:rPr lang="en-IN" dirty="0" err="1"/>
              <a:t>úNWô</a:t>
            </a:r>
            <a:r>
              <a:rPr lang="en-IN" dirty="0"/>
              <a:t> J°«²p</a:t>
            </a:r>
          </a:p>
          <a:p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B8F5-9460-4CBC-9550-AB0FEB8DC98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U²RÚs </a:t>
            </a:r>
            <a:r>
              <a:rPr lang="en-IN" dirty="0" err="1"/>
              <a:t>VôÚm</a:t>
            </a:r>
            <a:r>
              <a:rPr lang="en-IN" dirty="0"/>
              <a:t> </a:t>
            </a:r>
            <a:r>
              <a:rPr lang="en-IN" dirty="0" err="1"/>
              <a:t>Li¥Wô</a:t>
            </a:r>
            <a:endParaRPr lang="en-IN" dirty="0"/>
          </a:p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EûPVYo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32E13-F386-409B-AF88-9558C54F0846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¿</a:t>
            </a:r>
            <a:r>
              <a:rPr lang="fr-FR" dirty="0" err="1"/>
              <a:t>úW</a:t>
            </a:r>
            <a:r>
              <a:rPr lang="fr-FR" dirty="0"/>
              <a:t> Eu]Ro. ¿</a:t>
            </a:r>
            <a:r>
              <a:rPr lang="fr-FR" dirty="0" err="1"/>
              <a:t>úW</a:t>
            </a:r>
            <a:r>
              <a:rPr lang="fr-FR" dirty="0"/>
              <a:t> </a:t>
            </a:r>
            <a:r>
              <a:rPr lang="fr-FR" dirty="0" err="1"/>
              <a:t>T¬ÑjRo</a:t>
            </a:r>
            <a:endParaRPr lang="fr-FR" dirty="0"/>
          </a:p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ULjÕYo</a:t>
            </a:r>
            <a:r>
              <a:rPr lang="en-IN" dirty="0"/>
              <a:t>.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BWô§lúTu</a:t>
            </a:r>
            <a:r>
              <a:rPr lang="en-IN" dirty="0"/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0D60A-7DF5-42BD-AFF3-93F871CD682F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Hp </a:t>
            </a:r>
            <a:r>
              <a:rPr lang="en-IN" dirty="0" err="1"/>
              <a:t>KXôm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BWmTm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/>
              <a:t>Hp </a:t>
            </a:r>
            <a:r>
              <a:rPr lang="en-IN" dirty="0" err="1"/>
              <a:t>KXôm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Ø¥ùYôußªpûXúV-2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362FA-BB8C-4E97-9E9B-CD42E2C874A6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A±kRYo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LiPYo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86AE6-1A35-4F0E-8531-6652C384799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EÚYeLs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×¬</a:t>
            </a:r>
            <a:r>
              <a:rPr lang="en-IN" dirty="0" err="1"/>
              <a:t>kRYo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75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2021-04-07T06:04:33Z</dcterms:modified>
</cp:coreProperties>
</file>