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730B0-6243-4F2A-B1B4-E18B4E2ACFD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YôrkRôÛm</a:t>
            </a:r>
            <a:r>
              <a:rPr lang="en-IN" dirty="0"/>
              <a:t> </a:t>
            </a:r>
            <a:r>
              <a:rPr lang="en-IN" dirty="0" err="1"/>
              <a:t>EmúUôÓRôu</a:t>
            </a:r>
            <a:endParaRPr lang="en-IN" dirty="0"/>
          </a:p>
          <a:p>
            <a:r>
              <a:rPr lang="en-IN" dirty="0" err="1"/>
              <a:t>U¬jRôÛm</a:t>
            </a:r>
            <a:r>
              <a:rPr lang="en-IN" dirty="0"/>
              <a:t> </a:t>
            </a:r>
            <a:r>
              <a:rPr lang="en-IN" dirty="0" err="1"/>
              <a:t>EmúUôÓRôu</a:t>
            </a:r>
            <a:r>
              <a:rPr lang="en-IN" dirty="0"/>
              <a:t> - 2 -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3783D-41BB-4623-B967-C688709B629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EUdLôLjRôú] E«o Yôr¡ú\u</a:t>
            </a:r>
          </a:p>
          <a:p>
            <a:r>
              <a:rPr lang="es-ES" dirty="0" err="1"/>
              <a:t>EmûUjRôú</a:t>
            </a:r>
            <a:r>
              <a:rPr lang="es-ES" dirty="0"/>
              <a:t>] </a:t>
            </a:r>
            <a:r>
              <a:rPr lang="es-ES" dirty="0" err="1"/>
              <a:t>úS£d¡ú</a:t>
            </a:r>
            <a:r>
              <a:rPr lang="es-ES" dirty="0"/>
              <a:t>\u 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82806-12EC-4B42-9025-CCFC6B674B30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UôtßûUVô</a:t>
            </a:r>
            <a:endParaRPr lang="en-IN" dirty="0"/>
          </a:p>
          <a:p>
            <a:r>
              <a:rPr lang="en-IN" dirty="0" err="1"/>
              <a:t>EUdLôL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RkúRû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470A3-16D4-4A29-9060-AC0343C7379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TôWjûR</a:t>
            </a:r>
            <a:r>
              <a:rPr lang="en-IN" dirty="0"/>
              <a:t> </a:t>
            </a:r>
            <a:r>
              <a:rPr lang="en-IN" dirty="0" err="1"/>
              <a:t>RôÚûUVô</a:t>
            </a:r>
            <a:endParaRPr lang="en-IN" dirty="0"/>
          </a:p>
          <a:p>
            <a:r>
              <a:rPr lang="en-IN" dirty="0" err="1"/>
              <a:t>A©ú`LjRôp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Wl×ûUVô</a:t>
            </a:r>
            <a:r>
              <a:rPr lang="en-IN" dirty="0"/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12198-F087-4BD7-BD78-578C9AE2D7E9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YôrkRôÛm</a:t>
            </a:r>
            <a:r>
              <a:rPr lang="en-IN" dirty="0"/>
              <a:t> </a:t>
            </a:r>
            <a:r>
              <a:rPr lang="en-IN" dirty="0" err="1"/>
              <a:t>CúVÑÜdLôn</a:t>
            </a:r>
            <a:endParaRPr lang="en-IN" dirty="0"/>
          </a:p>
          <a:p>
            <a:r>
              <a:rPr lang="en-IN" dirty="0" err="1"/>
              <a:t>U¬jRôÛm</a:t>
            </a:r>
            <a:r>
              <a:rPr lang="en-IN" dirty="0"/>
              <a:t> </a:t>
            </a:r>
            <a:r>
              <a:rPr lang="en-IN" dirty="0" err="1"/>
              <a:t>CúVÑÜdLôn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2021-04-07T06:09:59Z</dcterms:modified>
</cp:coreProperties>
</file>