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1EF9A-29F5-4862-94D5-70B4305B1DC0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YôdÏ</a:t>
            </a:r>
            <a:r>
              <a:rPr lang="es-ES" dirty="0"/>
              <a:t> Ti¦]Yo </a:t>
            </a:r>
            <a:r>
              <a:rPr lang="es-ES" dirty="0" err="1"/>
              <a:t>Uô±Pôo</a:t>
            </a:r>
            <a:endParaRPr lang="es-ES" dirty="0"/>
          </a:p>
          <a:p>
            <a:r>
              <a:rPr lang="en-IN" dirty="0" err="1"/>
              <a:t>YôdÏjRjRm</a:t>
            </a:r>
            <a:r>
              <a:rPr lang="en-IN" dirty="0"/>
              <a:t> ¨û\</a:t>
            </a:r>
            <a:r>
              <a:rPr lang="en-IN" dirty="0" err="1"/>
              <a:t>úYtßYôo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E7B66-A27A-412B-8F96-07130AD5D9A3}"/>
              </a:ext>
            </a:extLst>
          </p:cNvPr>
          <p:cNvSpPr txBox="1"/>
          <p:nvPr/>
        </p:nvSpPr>
        <p:spPr>
          <a:xfrm>
            <a:off x="0" y="54021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úNôokÕ</a:t>
            </a:r>
            <a:r>
              <a:rPr lang="en-IN" dirty="0"/>
              <a:t> </a:t>
            </a:r>
            <a:r>
              <a:rPr lang="en-IN" dirty="0" err="1"/>
              <a:t>úTôLôúR</a:t>
            </a:r>
            <a:r>
              <a:rPr lang="en-IN" dirty="0"/>
              <a:t> - ¿</a:t>
            </a:r>
          </a:p>
          <a:p>
            <a:r>
              <a:rPr lang="en-IN" dirty="0" err="1"/>
              <a:t>úNôokÕ</a:t>
            </a:r>
            <a:r>
              <a:rPr lang="en-IN" dirty="0"/>
              <a:t> </a:t>
            </a:r>
            <a:r>
              <a:rPr lang="en-IN" dirty="0" err="1"/>
              <a:t>úTôLôúR</a:t>
            </a:r>
            <a:r>
              <a:rPr lang="en-IN" dirty="0"/>
              <a:t> (2)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03AEB-9847-4C6D-A15C-F4DFC4E5DACA}"/>
              </a:ext>
            </a:extLst>
          </p:cNvPr>
          <p:cNvSpPr txBox="1"/>
          <p:nvPr/>
        </p:nvSpPr>
        <p:spPr>
          <a:xfrm>
            <a:off x="0" y="57536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AûZjRYo</a:t>
            </a:r>
            <a:r>
              <a:rPr lang="en-IN" dirty="0"/>
              <a:t> </a:t>
            </a:r>
            <a:r>
              <a:rPr lang="en-IN" dirty="0" err="1"/>
              <a:t>EiûUÙs</a:t>
            </a:r>
            <a:r>
              <a:rPr lang="en-IN" dirty="0"/>
              <a:t>[</a:t>
            </a:r>
            <a:r>
              <a:rPr lang="en-IN" dirty="0" err="1"/>
              <a:t>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97F0B-F267-44FF-BB23-26B1225DE523}"/>
              </a:ext>
            </a:extLst>
          </p:cNvPr>
          <p:cNvSpPr txBox="1"/>
          <p:nvPr/>
        </p:nvSpPr>
        <p:spPr>
          <a:xfrm>
            <a:off x="0" y="539046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U²R]</a:t>
            </a:r>
            <a:r>
              <a:rPr lang="en-IN" dirty="0" err="1"/>
              <a:t>pXúY</a:t>
            </a:r>
            <a:endParaRPr lang="en-IN" dirty="0"/>
          </a:p>
          <a:p>
            <a:r>
              <a:rPr lang="en-IN" dirty="0" err="1"/>
              <a:t>ùTôn</a:t>
            </a:r>
            <a:r>
              <a:rPr lang="en-IN" dirty="0"/>
              <a:t> </a:t>
            </a:r>
            <a:r>
              <a:rPr lang="en-IN" dirty="0" err="1"/>
              <a:t>ùNôpY§pûXúV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BB689-E7B1-4B4E-A2D4-E212A030DDA9}"/>
              </a:ext>
            </a:extLst>
          </p:cNvPr>
          <p:cNvSpPr txBox="1"/>
          <p:nvPr/>
        </p:nvSpPr>
        <p:spPr>
          <a:xfrm>
            <a:off x="0" y="54016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EiûUÙs</a:t>
            </a:r>
            <a:r>
              <a:rPr lang="en-IN" dirty="0"/>
              <a:t>[</a:t>
            </a:r>
            <a:r>
              <a:rPr lang="en-IN" dirty="0" err="1"/>
              <a:t>Yo</a:t>
            </a:r>
            <a:endParaRPr lang="en-IN" dirty="0"/>
          </a:p>
          <a:p>
            <a:r>
              <a:rPr lang="en-IN" dirty="0" err="1"/>
              <a:t>YôdÏ</a:t>
            </a:r>
            <a:r>
              <a:rPr lang="en-IN" dirty="0"/>
              <a:t> U\</a:t>
            </a:r>
            <a:r>
              <a:rPr lang="en-IN" dirty="0" err="1"/>
              <a:t>lT§pûXúV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E883B-0D1C-4C5C-8247-32F53E58FD9E}"/>
              </a:ext>
            </a:extLst>
          </p:cNvPr>
          <p:cNvSpPr txBox="1"/>
          <p:nvPr/>
        </p:nvSpPr>
        <p:spPr>
          <a:xfrm>
            <a:off x="0" y="53915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YôdÏ</a:t>
            </a:r>
            <a:r>
              <a:rPr lang="en-IN" dirty="0"/>
              <a:t> </a:t>
            </a:r>
            <a:r>
              <a:rPr lang="en-IN" dirty="0" err="1"/>
              <a:t>RkRYo</a:t>
            </a:r>
            <a:r>
              <a:rPr lang="en-IN" dirty="0"/>
              <a:t> £\</a:t>
            </a:r>
            <a:r>
              <a:rPr lang="en-IN" dirty="0" err="1"/>
              <a:t>kRYo</a:t>
            </a:r>
            <a:endParaRPr lang="en-IN" dirty="0"/>
          </a:p>
          <a:p>
            <a:r>
              <a:rPr lang="en-IN" dirty="0"/>
              <a:t>£\</a:t>
            </a:r>
            <a:r>
              <a:rPr lang="en-IN" dirty="0" err="1"/>
              <a:t>kRûRj</a:t>
            </a:r>
            <a:r>
              <a:rPr lang="en-IN" dirty="0"/>
              <a:t> </a:t>
            </a:r>
            <a:r>
              <a:rPr lang="en-IN" dirty="0" err="1"/>
              <a:t>RÚTYo</a:t>
            </a:r>
            <a:r>
              <a:rPr lang="en-IN" dirty="0"/>
              <a:t> </a:t>
            </a:r>
            <a:r>
              <a:rPr lang="en-IN" dirty="0" err="1"/>
              <a:t>HUôt</a:t>
            </a:r>
            <a:r>
              <a:rPr lang="en-IN" dirty="0"/>
              <a:t>\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CpûXúV</a:t>
            </a:r>
            <a:r>
              <a:rPr lang="en-IN" dirty="0"/>
              <a:t> -2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3BE0C-2EEC-4B2C-AF7B-6317E7FDB25A}"/>
              </a:ext>
            </a:extLst>
          </p:cNvPr>
          <p:cNvSpPr txBox="1"/>
          <p:nvPr/>
        </p:nvSpPr>
        <p:spPr>
          <a:xfrm>
            <a:off x="0" y="53975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LôXeLs</a:t>
            </a:r>
            <a:r>
              <a:rPr lang="en-IN" dirty="0"/>
              <a:t> </a:t>
            </a:r>
            <a:r>
              <a:rPr lang="en-IN" dirty="0" err="1"/>
              <a:t>LPkRúRô</a:t>
            </a:r>
            <a:endParaRPr lang="en-IN" dirty="0"/>
          </a:p>
          <a:p>
            <a:r>
              <a:rPr lang="en-IN" dirty="0" err="1"/>
              <a:t>RôURm</a:t>
            </a:r>
            <a:r>
              <a:rPr lang="en-IN" dirty="0"/>
              <a:t> B]</a:t>
            </a:r>
            <a:r>
              <a:rPr lang="en-IN" dirty="0" err="1"/>
              <a:t>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102C4-6673-4754-A612-643E6F8266C9}"/>
              </a:ext>
            </a:extLst>
          </p:cNvPr>
          <p:cNvSpPr txBox="1"/>
          <p:nvPr/>
        </p:nvSpPr>
        <p:spPr>
          <a:xfrm>
            <a:off x="0" y="53910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YôdÏjRjReLs</a:t>
            </a:r>
            <a:r>
              <a:rPr lang="en-IN" dirty="0"/>
              <a:t>-Eu</a:t>
            </a:r>
          </a:p>
          <a:p>
            <a:r>
              <a:rPr lang="en-IN" dirty="0"/>
              <a:t>Yôr®²p </a:t>
            </a:r>
            <a:r>
              <a:rPr lang="en-IN" dirty="0" err="1"/>
              <a:t>ùRôûXkRúRô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28554-EA7A-47E7-9DAB-A0C21BA7658E}"/>
              </a:ext>
            </a:extLst>
          </p:cNvPr>
          <p:cNvSpPr txBox="1"/>
          <p:nvPr/>
        </p:nvSpPr>
        <p:spPr>
          <a:xfrm>
            <a:off x="0" y="540219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YôdÏjRkRYo</a:t>
            </a:r>
            <a:r>
              <a:rPr lang="en-IN" dirty="0"/>
              <a:t> £\</a:t>
            </a:r>
            <a:r>
              <a:rPr lang="en-IN" dirty="0" err="1"/>
              <a:t>kRYo</a:t>
            </a:r>
            <a:endParaRPr lang="en-IN" dirty="0"/>
          </a:p>
          <a:p>
            <a:r>
              <a:rPr lang="en-IN" dirty="0"/>
              <a:t>£\</a:t>
            </a:r>
            <a:r>
              <a:rPr lang="en-IN" dirty="0" err="1"/>
              <a:t>kRûR</a:t>
            </a:r>
            <a:r>
              <a:rPr lang="en-IN" dirty="0"/>
              <a:t> </a:t>
            </a:r>
            <a:r>
              <a:rPr lang="en-IN" dirty="0" err="1"/>
              <a:t>RÚTYo</a:t>
            </a:r>
            <a:r>
              <a:rPr lang="en-IN" dirty="0"/>
              <a:t> </a:t>
            </a:r>
            <a:r>
              <a:rPr lang="en-IN" dirty="0" err="1"/>
              <a:t>HUôt</a:t>
            </a:r>
            <a:r>
              <a:rPr lang="en-IN" dirty="0"/>
              <a:t>\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CpûXúV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87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2021-04-07T06:20:53Z</dcterms:modified>
</cp:coreProperties>
</file>