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E2FCD-6559-494B-BFA5-2C1746299DA8}"/>
              </a:ext>
            </a:extLst>
          </p:cNvPr>
          <p:cNvSpPr txBox="1"/>
          <p:nvPr/>
        </p:nvSpPr>
        <p:spPr>
          <a:xfrm>
            <a:off x="-1" y="5412555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¿ </a:t>
            </a:r>
            <a:r>
              <a:rPr lang="en-IN" dirty="0" err="1"/>
              <a:t>LXeLôúR</a:t>
            </a:r>
            <a:endParaRPr lang="en-IN" dirty="0"/>
          </a:p>
          <a:p>
            <a:r>
              <a:rPr lang="pt-BR" dirty="0"/>
              <a:t>Lô¬Ús éªûV ãrk§¥àm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A9AE8-ACFA-4541-AD55-1452081157F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R¬jÕ ¨túTôúU AWiR²úX - 2</a:t>
            </a:r>
          </a:p>
          <a:p>
            <a:r>
              <a:rPr lang="en-IN" dirty="0" err="1"/>
              <a:t>RtTWu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NôokÕ</a:t>
            </a:r>
            <a:r>
              <a:rPr lang="en-IN" dirty="0"/>
              <a:t> ¨</a:t>
            </a:r>
            <a:r>
              <a:rPr lang="en-IN" dirty="0" err="1"/>
              <a:t>túTôúU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3F2BD-60DE-4692-A9DF-EFC2D8A3808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ùSÚdLlTÓm</a:t>
            </a:r>
            <a:r>
              <a:rPr lang="en-IN" dirty="0"/>
              <a:t> </a:t>
            </a:r>
            <a:r>
              <a:rPr lang="en-IN" dirty="0" err="1"/>
              <a:t>ùSôßdLlTÓm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YWXôúU</a:t>
            </a:r>
            <a:endParaRPr lang="en-IN" dirty="0"/>
          </a:p>
          <a:p>
            <a:r>
              <a:rPr lang="en-IN" dirty="0" err="1"/>
              <a:t>ùSÚe¡úVôÚm</a:t>
            </a:r>
            <a:r>
              <a:rPr lang="en-IN" dirty="0"/>
              <a:t> </a:t>
            </a:r>
            <a:r>
              <a:rPr lang="en-IN" dirty="0" err="1"/>
              <a:t>ûL®Óm</a:t>
            </a:r>
            <a:r>
              <a:rPr lang="en-IN" dirty="0"/>
              <a:t> </a:t>
            </a:r>
            <a:r>
              <a:rPr lang="en-IN" dirty="0" err="1"/>
              <a:t>LôXUpXúYô</a:t>
            </a:r>
            <a:r>
              <a:rPr lang="en-IN" dirty="0"/>
              <a:t>-AÕ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F4FC0-1906-4292-8534-F378F0B77B69}"/>
              </a:ext>
            </a:extLst>
          </p:cNvPr>
          <p:cNvSpPr txBox="1"/>
          <p:nvPr/>
        </p:nvSpPr>
        <p:spPr>
          <a:xfrm>
            <a:off x="0" y="5434366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SmûU</a:t>
            </a:r>
            <a:r>
              <a:rPr lang="en-IN" sz="4200" dirty="0"/>
              <a:t> </a:t>
            </a:r>
            <a:r>
              <a:rPr lang="en-IN" sz="4200" dirty="0" err="1"/>
              <a:t>SÑd</a:t>
            </a:r>
            <a:r>
              <a:rPr lang="en-IN" sz="4200" dirty="0"/>
              <a:t>¡ </a:t>
            </a:r>
            <a:r>
              <a:rPr lang="en-IN" sz="4200" dirty="0" err="1"/>
              <a:t>úTôPôúR</a:t>
            </a:r>
            <a:r>
              <a:rPr lang="en-IN" sz="4200" dirty="0"/>
              <a:t> </a:t>
            </a:r>
            <a:r>
              <a:rPr lang="en-IN" sz="4200" dirty="0" err="1"/>
              <a:t>ùSôßd¡l</a:t>
            </a:r>
            <a:r>
              <a:rPr lang="en-IN" sz="4200" dirty="0"/>
              <a:t> </a:t>
            </a:r>
            <a:r>
              <a:rPr lang="en-IN" sz="4200" dirty="0" err="1"/>
              <a:t>úTôPôúR</a:t>
            </a:r>
            <a:r>
              <a:rPr lang="en-IN" sz="4200" dirty="0"/>
              <a:t> - 2</a:t>
            </a:r>
          </a:p>
          <a:p>
            <a:r>
              <a:rPr lang="en-IN" sz="4200" dirty="0" err="1"/>
              <a:t>Smªp</a:t>
            </a:r>
            <a:r>
              <a:rPr lang="en-IN" sz="4200" dirty="0"/>
              <a:t> Au× </a:t>
            </a:r>
            <a:r>
              <a:rPr lang="en-IN" sz="4200" dirty="0" err="1"/>
              <a:t>áokR</a:t>
            </a:r>
            <a:r>
              <a:rPr lang="en-IN" sz="4200" dirty="0"/>
              <a:t> </a:t>
            </a:r>
            <a:r>
              <a:rPr lang="en-IN" sz="4200" dirty="0" err="1"/>
              <a:t>AuTo</a:t>
            </a:r>
            <a:r>
              <a:rPr lang="en-IN" sz="4200" dirty="0"/>
              <a:t> </a:t>
            </a:r>
            <a:r>
              <a:rPr lang="en-IN" sz="4200" dirty="0" err="1"/>
              <a:t>CúVÑ</a:t>
            </a:r>
            <a:r>
              <a:rPr lang="en-IN" sz="4200" dirty="0"/>
              <a:t> </a:t>
            </a:r>
            <a:r>
              <a:rPr lang="en-IN" sz="4200" dirty="0" err="1"/>
              <a:t>AÚ¡p</a:t>
            </a:r>
            <a:r>
              <a:rPr lang="en-IN" sz="4200" dirty="0"/>
              <a:t> ¨tTôúW-2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4C203-938C-4A3F-A56D-767A188D157E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G¬dLlTÓm</a:t>
            </a:r>
            <a:r>
              <a:rPr lang="en-IN" dirty="0"/>
              <a:t> </a:t>
            </a:r>
            <a:r>
              <a:rPr lang="en-IN" dirty="0" err="1"/>
              <a:t>G±VlTÓm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YWXôúU</a:t>
            </a:r>
            <a:endParaRPr lang="en-IN" dirty="0"/>
          </a:p>
          <a:p>
            <a:r>
              <a:rPr lang="en-IN" dirty="0" err="1"/>
              <a:t>G§ojÕ</a:t>
            </a:r>
            <a:r>
              <a:rPr lang="en-IN" dirty="0"/>
              <a:t> ¨</a:t>
            </a:r>
            <a:r>
              <a:rPr lang="en-IN" dirty="0" err="1"/>
              <a:t>tL</a:t>
            </a:r>
            <a:r>
              <a:rPr lang="en-IN" dirty="0"/>
              <a:t> §</a:t>
            </a:r>
            <a:r>
              <a:rPr lang="en-IN" dirty="0" err="1"/>
              <a:t>Wô</a:t>
            </a:r>
            <a:r>
              <a:rPr lang="en-IN" dirty="0"/>
              <a:t>¦«u± </a:t>
            </a:r>
            <a:r>
              <a:rPr lang="en-IN" dirty="0" err="1"/>
              <a:t>HdLm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</a:t>
            </a:r>
            <a:r>
              <a:rPr lang="en-IN" dirty="0" err="1"/>
              <a:t>XôúU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34B20-033F-4F8C-9CE2-BC1EF4134A0B}"/>
              </a:ext>
            </a:extLst>
          </p:cNvPr>
          <p:cNvSpPr txBox="1"/>
          <p:nvPr/>
        </p:nvSpPr>
        <p:spPr>
          <a:xfrm>
            <a:off x="-1" y="539183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ùTôÑd</a:t>
            </a:r>
            <a:r>
              <a:rPr lang="en-IN" dirty="0"/>
              <a:t>¡ </a:t>
            </a:r>
            <a:r>
              <a:rPr lang="en-IN" dirty="0" err="1"/>
              <a:t>JÚúTôÕm</a:t>
            </a:r>
            <a:r>
              <a:rPr lang="en-IN" dirty="0"/>
              <a:t> </a:t>
            </a:r>
            <a:r>
              <a:rPr lang="en-IN" dirty="0" err="1"/>
              <a:t>úTôPdáPôúR</a:t>
            </a:r>
            <a:r>
              <a:rPr lang="en-IN" dirty="0"/>
              <a:t> - 2</a:t>
            </a:r>
          </a:p>
          <a:p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>
                <a:latin typeface="Tamil Bible" pitchFamily="2" charset="0"/>
              </a:rPr>
              <a:t>Ngh</a:t>
            </a:r>
            <a:r>
              <a:rPr lang="en-IN" dirty="0">
                <a:latin typeface="Tamil Bible" pitchFamily="2" charset="0"/>
              </a:rPr>
              <a:t>\</a:t>
            </a:r>
            <a:r>
              <a:rPr lang="en-IN" dirty="0" err="1">
                <a:latin typeface="Tamil Bible" pitchFamily="2" charset="0"/>
              </a:rPr>
              <a:t>p</a:t>
            </a:r>
            <a:r>
              <a:rPr lang="en-IN" dirty="0" err="1"/>
              <a:t>lTYo</a:t>
            </a:r>
            <a:r>
              <a:rPr lang="en-IN" dirty="0"/>
              <a:t> </a:t>
            </a:r>
            <a:r>
              <a:rPr lang="en-IN" dirty="0" err="1"/>
              <a:t>JÚúTôÕm</a:t>
            </a:r>
            <a:r>
              <a:rPr lang="en-IN" dirty="0"/>
              <a:t> E\eL®pûXúV-2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5FC98-C66D-401C-810E-EC7CBB763773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ùTtú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VôYÚúU</a:t>
            </a:r>
            <a:r>
              <a:rPr lang="en-IN" dirty="0"/>
              <a:t> </a:t>
            </a:r>
            <a:r>
              <a:rPr lang="en-IN" dirty="0" err="1"/>
              <a:t>ùTôtR</a:t>
            </a:r>
            <a:r>
              <a:rPr lang="en-IN" dirty="0"/>
              <a:t>[</a:t>
            </a:r>
            <a:r>
              <a:rPr lang="en-IN" dirty="0" err="1"/>
              <a:t>Å§«p</a:t>
            </a:r>
            <a:endParaRPr lang="en-IN" dirty="0"/>
          </a:p>
          <a:p>
            <a:r>
              <a:rPr lang="en-IN" dirty="0" err="1"/>
              <a:t>úTôt</a:t>
            </a:r>
            <a:r>
              <a:rPr lang="en-IN" dirty="0"/>
              <a:t>\</a:t>
            </a:r>
            <a:r>
              <a:rPr lang="en-IN" dirty="0" err="1"/>
              <a:t>lThÓ</a:t>
            </a:r>
            <a:r>
              <a:rPr lang="en-IN" dirty="0"/>
              <a:t> £</a:t>
            </a:r>
            <a:r>
              <a:rPr lang="en-IN" dirty="0" err="1"/>
              <a:t>eLôN</a:t>
            </a:r>
            <a:r>
              <a:rPr lang="en-IN" dirty="0"/>
              <a:t>]m </a:t>
            </a:r>
            <a:r>
              <a:rPr lang="en-IN" dirty="0" err="1"/>
              <a:t>Åt±ÚlTôúW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4E82F-1A65-4C61-B1F2-61F096201A5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BVjRlTÓjÕm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pXúYô</a:t>
            </a:r>
            <a:r>
              <a:rPr lang="en-IN" dirty="0"/>
              <a:t> - 2</a:t>
            </a:r>
          </a:p>
          <a:p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RkRYodLôn</a:t>
            </a:r>
            <a:r>
              <a:rPr lang="en-IN" dirty="0"/>
              <a:t> RW¦R²p ®ûRVôúYôúU-2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134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2021-04-07T06:29:03Z</dcterms:modified>
</cp:coreProperties>
</file>