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CA02-B106-4975-874C-D5336C370476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úR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úR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07146-EC6E-4C1C-BDF2-3132297ED628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Tôod¡Ûm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24A44-6BE9-4A99-A2CE-7BFE9D04224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YôrdûLûV</a:t>
            </a:r>
            <a:r>
              <a:rPr lang="en-IN" dirty="0"/>
              <a:t> </a:t>
            </a:r>
            <a:r>
              <a:rPr lang="en-IN" dirty="0" err="1"/>
              <a:t>Tôod¡Ûm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8F2C-A271-4A8A-8BDA-896799C1A9C2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úTôd¡Ûm</a:t>
            </a:r>
            <a:r>
              <a:rPr lang="en-IN" dirty="0"/>
              <a:t> </a:t>
            </a:r>
            <a:r>
              <a:rPr lang="en-IN" dirty="0" err="1"/>
              <a:t>YWj§Ûm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LôjRÕ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16498-CE3B-4C28-B7B2-913D74A76D3A}"/>
              </a:ext>
            </a:extLst>
          </p:cNvPr>
          <p:cNvSpPr txBox="1"/>
          <p:nvPr/>
        </p:nvSpPr>
        <p:spPr>
          <a:xfrm>
            <a:off x="0" y="54024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LôpLs</a:t>
            </a:r>
            <a:r>
              <a:rPr lang="en-IN" dirty="0"/>
              <a:t> CP\</a:t>
            </a:r>
            <a:r>
              <a:rPr lang="en-IN" dirty="0" err="1"/>
              <a:t>ôUp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LôjRÕm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65E7-29B9-475E-90F5-3B2DA489D981}"/>
              </a:ext>
            </a:extLst>
          </p:cNvPr>
          <p:cNvSpPr txBox="1"/>
          <p:nvPr/>
        </p:nvSpPr>
        <p:spPr>
          <a:xfrm>
            <a:off x="0" y="53912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 </a:t>
            </a:r>
            <a:r>
              <a:rPr lang="en-IN" dirty="0" err="1"/>
              <a:t>úSWeL°p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Gu </a:t>
            </a:r>
            <a:r>
              <a:rPr lang="en-IN" dirty="0" err="1"/>
              <a:t>ùTX</a:t>
            </a:r>
            <a:r>
              <a:rPr lang="en-IN" dirty="0"/>
              <a:t>]ô]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55D74-B62F-4973-B3F9-407C4F0F7BE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úNôoÜt</a:t>
            </a:r>
            <a:r>
              <a:rPr lang="en-IN" dirty="0"/>
              <a:t>\ </a:t>
            </a:r>
            <a:r>
              <a:rPr lang="en-IN" dirty="0" err="1"/>
              <a:t>úYû</a:t>
            </a:r>
            <a:r>
              <a:rPr lang="en-IN" dirty="0"/>
              <a:t>[</a:t>
            </a:r>
            <a:r>
              <a:rPr lang="en-IN" dirty="0" err="1"/>
              <a:t>L°p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Rôe¡tú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0E7AB-24B5-40BE-82D4-7C52C92876EC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LxPj§u</a:t>
            </a:r>
            <a:r>
              <a:rPr lang="en-IN" dirty="0"/>
              <a:t> </a:t>
            </a:r>
            <a:r>
              <a:rPr lang="en-IN" dirty="0" err="1"/>
              <a:t>úSWeL°p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LôjRúR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FC92A-B40B-4379-8AD2-824735FED263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Li½¬u </a:t>
            </a:r>
            <a:r>
              <a:rPr lang="en-IN" dirty="0" err="1"/>
              <a:t>Uj</a:t>
            </a:r>
            <a:r>
              <a:rPr lang="en-IN" dirty="0"/>
              <a:t>§«</a:t>
            </a:r>
            <a:r>
              <a:rPr lang="en-IN" dirty="0" err="1"/>
              <a:t>Ûm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úRtßúR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117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65</cp:revision>
  <dcterms:created xsi:type="dcterms:W3CDTF">2019-11-02T16:27:41Z</dcterms:created>
  <dcterms:modified xsi:type="dcterms:W3CDTF">2021-04-07T06:50:47Z</dcterms:modified>
</cp:coreProperties>
</file>