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DF4C0-0AE5-46E8-9AB4-B098D36D209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ùTÚÏúR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ùTÚÏúR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6CAC5-4D07-4B55-8923-AB9BE6BD3AD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EVojRlTÓ¡ú</a:t>
            </a:r>
            <a:r>
              <a:rPr lang="en-IN" dirty="0"/>
              <a:t>\u - </a:t>
            </a:r>
            <a:r>
              <a:rPr lang="en-IN" dirty="0" err="1"/>
              <a:t>EmûU</a:t>
            </a:r>
            <a:endParaRPr lang="en-IN" dirty="0"/>
          </a:p>
          <a:p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U§ûX</a:t>
            </a:r>
            <a:r>
              <a:rPr lang="en-IN" dirty="0"/>
              <a:t> </a:t>
            </a:r>
            <a:r>
              <a:rPr lang="en-IN" dirty="0" err="1"/>
              <a:t>RôiÓúYu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5DCF8-BC9A-4509-9D47-DE82B9085065}"/>
              </a:ext>
            </a:extLst>
          </p:cNvPr>
          <p:cNvSpPr txBox="1"/>
          <p:nvPr/>
        </p:nvSpPr>
        <p:spPr>
          <a:xfrm>
            <a:off x="0" y="54019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TÜÛm</a:t>
            </a:r>
            <a:r>
              <a:rPr lang="en-IN" dirty="0"/>
              <a:t> º</a:t>
            </a:r>
            <a:r>
              <a:rPr lang="en-IN" dirty="0" err="1"/>
              <a:t>XôÜm</a:t>
            </a:r>
            <a:r>
              <a:rPr lang="en-IN" dirty="0"/>
              <a:t> </a:t>
            </a:r>
            <a:r>
              <a:rPr lang="en-IN" dirty="0" err="1"/>
              <a:t>CWùYpXôm</a:t>
            </a:r>
            <a:r>
              <a:rPr lang="en-IN" dirty="0"/>
              <a:t> </a:t>
            </a:r>
            <a:r>
              <a:rPr lang="en-IN" dirty="0" err="1"/>
              <a:t>Õ§fNôeL</a:t>
            </a:r>
            <a:endParaRPr lang="en-IN" dirty="0"/>
          </a:p>
          <a:p>
            <a:r>
              <a:rPr lang="en-IN" dirty="0" err="1"/>
              <a:t>Õ§fNÕ</a:t>
            </a:r>
            <a:r>
              <a:rPr lang="en-IN" dirty="0"/>
              <a:t> </a:t>
            </a:r>
            <a:r>
              <a:rPr lang="en-IN" dirty="0" err="1"/>
              <a:t>CWiÓ</a:t>
            </a:r>
            <a:r>
              <a:rPr lang="en-IN" dirty="0"/>
              <a:t> </a:t>
            </a:r>
            <a:r>
              <a:rPr lang="en-IN" dirty="0" err="1"/>
              <a:t>úTo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TXúTodÏ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5EFFB-0FDB-4E37-B03C-3994F46BC29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CWh£l</a:t>
            </a:r>
            <a:r>
              <a:rPr lang="en-IN" dirty="0"/>
              <a:t>× </a:t>
            </a:r>
            <a:r>
              <a:rPr lang="en-IN" dirty="0" err="1"/>
              <a:t>EiÓ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7A0DB-16E2-429E-9A40-05B7D9B7FB0E}"/>
              </a:ext>
            </a:extLst>
          </p:cNvPr>
          <p:cNvSpPr txBox="1"/>
          <p:nvPr/>
        </p:nvSpPr>
        <p:spPr>
          <a:xfrm>
            <a:off x="0" y="547634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AûN®pXô</a:t>
            </a:r>
            <a:r>
              <a:rPr lang="en-IN" sz="4000" dirty="0"/>
              <a:t> </a:t>
            </a:r>
            <a:r>
              <a:rPr lang="en-IN" sz="4000" dirty="0" err="1"/>
              <a:t>CWôw´VjûR</a:t>
            </a:r>
            <a:r>
              <a:rPr lang="en-IN" sz="4000" dirty="0"/>
              <a:t> </a:t>
            </a:r>
            <a:r>
              <a:rPr lang="en-IN" sz="4000" dirty="0" err="1"/>
              <a:t>ùT</a:t>
            </a:r>
            <a:r>
              <a:rPr lang="en-IN" sz="4000" dirty="0"/>
              <a:t>\</a:t>
            </a:r>
            <a:r>
              <a:rPr lang="en-IN" sz="4000" dirty="0" err="1"/>
              <a:t>lúTôÏmSôùUpúXôÚm</a:t>
            </a:r>
            <a:endParaRPr lang="en-IN" sz="4000" dirty="0"/>
          </a:p>
          <a:p>
            <a:r>
              <a:rPr lang="en-IN" sz="4000" dirty="0" err="1"/>
              <a:t>TVjúRôÓm</a:t>
            </a:r>
            <a:r>
              <a:rPr lang="en-IN" sz="4000" dirty="0"/>
              <a:t> </a:t>
            </a:r>
            <a:r>
              <a:rPr lang="en-IN" sz="4000" dirty="0" err="1"/>
              <a:t>Td§úVôÓm</a:t>
            </a:r>
            <a:r>
              <a:rPr lang="en-IN" sz="4000" dirty="0"/>
              <a:t> </a:t>
            </a:r>
            <a:r>
              <a:rPr lang="en-IN" sz="4000" dirty="0" err="1"/>
              <a:t>BWôRû</a:t>
            </a:r>
            <a:r>
              <a:rPr lang="en-IN" sz="4000" dirty="0"/>
              <a:t>] </a:t>
            </a:r>
            <a:r>
              <a:rPr lang="en-IN" sz="4000" dirty="0" err="1"/>
              <a:t>ùNnVÔm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4ED86-203C-4D20-B11B-ABD6B49E13E2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CWh£l</a:t>
            </a:r>
            <a:r>
              <a:rPr lang="en-IN" dirty="0"/>
              <a:t>× </a:t>
            </a:r>
            <a:r>
              <a:rPr lang="en-IN" dirty="0" err="1"/>
              <a:t>EiÓ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80383-3EC6-421A-9A6F-2EF55CA22C7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NômTÛdÏ</a:t>
            </a:r>
            <a:r>
              <a:rPr lang="en-IN" dirty="0"/>
              <a:t> </a:t>
            </a:r>
            <a:r>
              <a:rPr lang="en-IN" dirty="0" err="1"/>
              <a:t>T§XôL</a:t>
            </a:r>
            <a:r>
              <a:rPr lang="en-IN" dirty="0"/>
              <a:t> £</a:t>
            </a:r>
            <a:r>
              <a:rPr lang="en-IN" dirty="0" err="1"/>
              <a:t>eLôWm</a:t>
            </a:r>
            <a:r>
              <a:rPr lang="en-IN" dirty="0"/>
              <a:t> </a:t>
            </a:r>
            <a:r>
              <a:rPr lang="en-IN" dirty="0" err="1"/>
              <a:t>RÚYôúW</a:t>
            </a:r>
            <a:endParaRPr lang="en-IN" dirty="0"/>
          </a:p>
          <a:p>
            <a:r>
              <a:rPr lang="en-IN" dirty="0" err="1"/>
              <a:t>AÝûLdÏ</a:t>
            </a:r>
            <a:r>
              <a:rPr lang="en-IN" dirty="0"/>
              <a:t> </a:t>
            </a:r>
            <a:r>
              <a:rPr lang="en-IN" dirty="0" err="1"/>
              <a:t>T§XôL</a:t>
            </a:r>
            <a:r>
              <a:rPr lang="en-IN" dirty="0"/>
              <a:t> </a:t>
            </a:r>
            <a:r>
              <a:rPr lang="en-IN" dirty="0" err="1"/>
              <a:t>L°lûT</a:t>
            </a:r>
            <a:r>
              <a:rPr lang="en-IN" dirty="0"/>
              <a:t> </a:t>
            </a:r>
            <a:r>
              <a:rPr lang="en-IN" dirty="0" err="1"/>
              <a:t>RÚYôúW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608C8-37BA-4176-A5EA-A9D6DD95CE9C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CWh£l</a:t>
            </a:r>
            <a:r>
              <a:rPr lang="en-IN" dirty="0"/>
              <a:t>× </a:t>
            </a:r>
            <a:r>
              <a:rPr lang="en-IN" dirty="0" err="1"/>
              <a:t>EiÓ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2021-04-07T06:57:43Z</dcterms:modified>
</cp:coreProperties>
</file>