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9D09E-CBD0-4D22-B6E9-4651BCBD642B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VôdúLôûT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úTôWôÓúYu</a:t>
            </a:r>
            <a:endParaRPr lang="en-IN" dirty="0"/>
          </a:p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VôûY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ù_©</a:t>
            </a:r>
            <a:r>
              <a:rPr lang="en-IN" dirty="0" err="1"/>
              <a:t>j§ÓúYu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E5339-C674-484B-BF90-5D8A56DE2134}"/>
              </a:ext>
            </a:extLst>
          </p:cNvPr>
          <p:cNvSpPr txBox="1"/>
          <p:nvPr/>
        </p:nvSpPr>
        <p:spPr>
          <a:xfrm>
            <a:off x="-1" y="540219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VôjÕ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- </a:t>
            </a:r>
            <a:r>
              <a:rPr lang="en-IN" dirty="0" err="1"/>
              <a:t>CúVÑ®u</a:t>
            </a:r>
            <a:endParaRPr lang="en-IN" dirty="0"/>
          </a:p>
          <a:p>
            <a:r>
              <a:rPr lang="en-IN" dirty="0" err="1"/>
              <a:t>SôUjRôp</a:t>
            </a:r>
            <a:r>
              <a:rPr lang="en-IN" dirty="0"/>
              <a:t> </a:t>
            </a:r>
            <a:r>
              <a:rPr lang="en-IN" dirty="0" err="1"/>
              <a:t>Ø±V¥lúTu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A04A1-98A3-40DE-A9DB-68BE0FFF0CE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®P </a:t>
            </a:r>
            <a:r>
              <a:rPr lang="en-IN" dirty="0" err="1"/>
              <a:t>UôhúPu</a:t>
            </a:r>
            <a:r>
              <a:rPr lang="en-IN" dirty="0"/>
              <a:t> ®</a:t>
            </a:r>
            <a:r>
              <a:rPr lang="en-IN" dirty="0" err="1"/>
              <a:t>PUôhúPu</a:t>
            </a:r>
            <a:r>
              <a:rPr lang="en-IN" dirty="0"/>
              <a:t> - 2</a:t>
            </a:r>
          </a:p>
          <a:p>
            <a:r>
              <a:rPr lang="en-IN" dirty="0" err="1"/>
              <a:t>VôdúLôûT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®</a:t>
            </a:r>
            <a:r>
              <a:rPr lang="en-IN" dirty="0" err="1"/>
              <a:t>PúY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D6C88-50E2-497F-9875-E6FD7F9FDF28}"/>
              </a:ext>
            </a:extLst>
          </p:cNvPr>
          <p:cNvSpPr txBox="1"/>
          <p:nvPr/>
        </p:nvSpPr>
        <p:spPr>
          <a:xfrm>
            <a:off x="0" y="53910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LoúUp</a:t>
            </a:r>
            <a:r>
              <a:rPr lang="en-IN" dirty="0"/>
              <a:t> </a:t>
            </a:r>
            <a:r>
              <a:rPr lang="en-IN" dirty="0" err="1"/>
              <a:t>ToYRj§p</a:t>
            </a:r>
            <a:r>
              <a:rPr lang="en-IN" dirty="0"/>
              <a:t> ¨</a:t>
            </a:r>
            <a:r>
              <a:rPr lang="en-IN" dirty="0" err="1"/>
              <a:t>u±ÓúYu</a:t>
            </a:r>
            <a:endParaRPr lang="en-IN" dirty="0"/>
          </a:p>
          <a:p>
            <a:r>
              <a:rPr lang="en-IN" dirty="0"/>
              <a:t>Ad¡² C\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YûW</a:t>
            </a:r>
            <a:r>
              <a:rPr lang="en-IN" dirty="0"/>
              <a:t> ù_©</a:t>
            </a:r>
            <a:r>
              <a:rPr lang="en-IN" dirty="0" err="1"/>
              <a:t>j§ÓúYu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167C-C897-42F5-ACD6-65578C55F5A4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/>
              <a:t>C\e¡ </a:t>
            </a:r>
            <a:r>
              <a:rPr lang="en-IN" dirty="0" err="1"/>
              <a:t>YôÚûUnVô</a:t>
            </a:r>
            <a:r>
              <a:rPr lang="en-IN" dirty="0"/>
              <a:t> - </a:t>
            </a:r>
            <a:r>
              <a:rPr lang="en-IN" dirty="0" err="1"/>
              <a:t>GeLs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031E3-363A-4B3F-94C9-0284CE77C75A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Au]</a:t>
            </a:r>
            <a:r>
              <a:rPr lang="en-IN" dirty="0" err="1"/>
              <a:t>ôs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BXVj§p</a:t>
            </a:r>
            <a:endParaRPr lang="en-IN" dirty="0"/>
          </a:p>
          <a:p>
            <a:r>
              <a:rPr lang="en-IN" dirty="0"/>
              <a:t>AÝÕ </a:t>
            </a:r>
            <a:r>
              <a:rPr lang="en-IN" dirty="0" err="1"/>
              <a:t>Sôu</a:t>
            </a:r>
            <a:r>
              <a:rPr lang="en-IN" dirty="0"/>
              <a:t> ù_©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78D95-2DF5-46EF-A9BF-D2AAA27E5F69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ÕdLm</a:t>
            </a:r>
            <a:r>
              <a:rPr lang="en-IN" dirty="0"/>
              <a:t> </a:t>
            </a:r>
            <a:r>
              <a:rPr lang="en-IN" dirty="0" err="1"/>
              <a:t>NkúRô`Uôn</a:t>
            </a:r>
            <a:endParaRPr lang="en-IN" dirty="0"/>
          </a:p>
          <a:p>
            <a:r>
              <a:rPr lang="en-IN" dirty="0" err="1"/>
              <a:t>Uôßm</a:t>
            </a:r>
            <a:r>
              <a:rPr lang="en-IN" dirty="0"/>
              <a:t> </a:t>
            </a:r>
            <a:r>
              <a:rPr lang="en-IN" dirty="0" err="1"/>
              <a:t>YûW</a:t>
            </a:r>
            <a:r>
              <a:rPr lang="en-IN" dirty="0"/>
              <a:t> ù_©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8A230-E05D-42AD-9269-CFBC486E6D7B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Rô²úVp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êuß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/>
              <a:t>RY\</a:t>
            </a:r>
            <a:r>
              <a:rPr lang="en-IN" dirty="0" err="1"/>
              <a:t>ôUp</a:t>
            </a:r>
            <a:r>
              <a:rPr lang="en-IN" dirty="0"/>
              <a:t> ù_©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623AF-024E-4A9D-B19A-8E4413F10F70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úNôRû</a:t>
            </a:r>
            <a:r>
              <a:rPr lang="en-IN" dirty="0"/>
              <a:t>]Ls </a:t>
            </a:r>
            <a:r>
              <a:rPr lang="en-IN" dirty="0" err="1"/>
              <a:t>YkRôÛm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NôRû</a:t>
            </a:r>
            <a:r>
              <a:rPr lang="en-IN" dirty="0"/>
              <a:t>]</a:t>
            </a:r>
            <a:r>
              <a:rPr lang="en-IN" dirty="0" err="1"/>
              <a:t>Vôn</a:t>
            </a:r>
            <a:r>
              <a:rPr lang="en-IN" dirty="0"/>
              <a:t> ù_©</a:t>
            </a:r>
            <a:r>
              <a:rPr lang="en-IN" dirty="0" err="1"/>
              <a:t>j§ÓúYu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A68D4-295C-42DE-90A6-6E20E46688BF}"/>
              </a:ext>
            </a:extLst>
          </p:cNvPr>
          <p:cNvSpPr txBox="1"/>
          <p:nvPr/>
        </p:nvSpPr>
        <p:spPr>
          <a:xfrm>
            <a:off x="-1" y="540164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RôÅûRl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endParaRPr lang="en-IN" dirty="0"/>
          </a:p>
          <a:p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U¡rk§ÚlúTu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146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2021-04-07T07:04:54Z</dcterms:modified>
</cp:coreProperties>
</file>