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389" r:id="rId3"/>
    <p:sldId id="390" r:id="rId4"/>
    <p:sldId id="391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9D7F30-8F28-4471-B209-610C3E4BEB58}"/>
              </a:ext>
            </a:extLst>
          </p:cNvPr>
          <p:cNvSpPr/>
          <p:nvPr/>
        </p:nvSpPr>
        <p:spPr>
          <a:xfrm>
            <a:off x="-1" y="543179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UôûX«p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U¡rÜPú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dL°l×Pú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Uôi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YúWôúP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7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1DBA0-EC0B-4913-ACB6-DB2326576946}"/>
              </a:ext>
            </a:extLst>
          </p:cNvPr>
          <p:cNvSpPr txBox="1"/>
          <p:nvPr/>
        </p:nvSpPr>
        <p:spPr>
          <a:xfrm>
            <a:off x="0" y="54024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RûXØû</a:t>
            </a:r>
            <a:r>
              <a:rPr lang="en-IN" dirty="0"/>
              <a:t>\</a:t>
            </a:r>
            <a:r>
              <a:rPr lang="en-IN" dirty="0" err="1"/>
              <a:t>VôL</a:t>
            </a:r>
            <a:r>
              <a:rPr lang="en-IN" dirty="0"/>
              <a:t> Es[</a:t>
            </a:r>
          </a:p>
          <a:p>
            <a:r>
              <a:rPr lang="en-IN" dirty="0" err="1"/>
              <a:t>YôojûR</a:t>
            </a:r>
            <a:r>
              <a:rPr lang="en-IN" dirty="0"/>
              <a:t> CÕ - </a:t>
            </a:r>
            <a:r>
              <a:rPr lang="en-IN" dirty="0" err="1"/>
              <a:t>YôojûR«p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B6D53-E029-4D5E-80F2-705161361910}"/>
              </a:ext>
            </a:extLst>
          </p:cNvPr>
          <p:cNvSpPr txBox="1"/>
          <p:nvPr/>
        </p:nvSpPr>
        <p:spPr>
          <a:xfrm>
            <a:off x="-1" y="539128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JÚ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ùNôpÛm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ÑLUûPúYu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4580F-A6B4-47C5-8B7E-DF47D31D47A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JÚ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ùNôpÛm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SXUûPúYu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655B9-4053-499F-BBE9-CD56E3A6B70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YôojûR«p</a:t>
            </a:r>
            <a:r>
              <a:rPr lang="en-IN" dirty="0"/>
              <a:t> </a:t>
            </a:r>
            <a:r>
              <a:rPr lang="en-IN" dirty="0" err="1"/>
              <a:t>YpXûU</a:t>
            </a:r>
            <a:endParaRPr lang="en-IN" dirty="0"/>
          </a:p>
          <a:p>
            <a:r>
              <a:rPr lang="en-IN" dirty="0" err="1"/>
              <a:t>YôojûR«p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EiP±úYu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8A424-42FB-4CF7-91B0-0F38A29EAC4B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U¬jÕlúTô</a:t>
            </a:r>
            <a:r>
              <a:rPr lang="en-IN" dirty="0"/>
              <a:t>] </a:t>
            </a:r>
            <a:r>
              <a:rPr lang="en-IN" dirty="0" err="1"/>
              <a:t>XôNÚûY</a:t>
            </a:r>
            <a:endParaRPr lang="en-IN" dirty="0"/>
          </a:p>
          <a:p>
            <a:r>
              <a:rPr lang="en-IN" dirty="0" err="1"/>
              <a:t>YôojûRVôp</a:t>
            </a:r>
            <a:r>
              <a:rPr lang="en-IN" dirty="0"/>
              <a:t> </a:t>
            </a:r>
            <a:r>
              <a:rPr lang="en-IN" dirty="0" err="1"/>
              <a:t>AûZjRôúW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4C75D-038C-4814-A573-189CA9413A0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EXokR</a:t>
            </a:r>
            <a:r>
              <a:rPr lang="en-IN" dirty="0"/>
              <a:t> </a:t>
            </a:r>
            <a:r>
              <a:rPr lang="en-IN" dirty="0" err="1"/>
              <a:t>GÛm×Ls</a:t>
            </a:r>
            <a:endParaRPr lang="en-IN" dirty="0"/>
          </a:p>
          <a:p>
            <a:r>
              <a:rPr lang="en-IN" dirty="0" err="1"/>
              <a:t>Ë®dL</a:t>
            </a:r>
            <a:r>
              <a:rPr lang="en-IN" dirty="0"/>
              <a:t> </a:t>
            </a:r>
            <a:r>
              <a:rPr lang="en-IN" dirty="0" err="1"/>
              <a:t>ÕYe¡VúR</a:t>
            </a:r>
            <a:r>
              <a:rPr lang="en-IN" dirty="0"/>
              <a:t> - </a:t>
            </a:r>
            <a:r>
              <a:rPr lang="en-IN" dirty="0" err="1"/>
              <a:t>YôojûR«p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75BFF-EF2C-459B-8399-1688186A80AA}"/>
              </a:ext>
            </a:extLst>
          </p:cNvPr>
          <p:cNvSpPr txBox="1"/>
          <p:nvPr/>
        </p:nvSpPr>
        <p:spPr>
          <a:xfrm>
            <a:off x="0" y="54019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ètßdL§T</a:t>
            </a:r>
            <a:r>
              <a:rPr lang="en-IN" dirty="0"/>
              <a:t>§ </a:t>
            </a:r>
            <a:r>
              <a:rPr lang="en-IN" dirty="0" err="1"/>
              <a:t>úYûXdLôWu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§«p </a:t>
            </a:r>
            <a:r>
              <a:rPr lang="en-IN" dirty="0" err="1"/>
              <a:t>ALlThPôú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D5DB3-DAC6-4694-B6B2-96A91CC15B0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JÚ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ùNôuÉo</a:t>
            </a:r>
            <a:endParaRPr lang="en-IN" dirty="0"/>
          </a:p>
          <a:p>
            <a:r>
              <a:rPr lang="en-IN" dirty="0" err="1"/>
              <a:t>ÑLUûPkRôu</a:t>
            </a:r>
            <a:r>
              <a:rPr lang="en-IN" dirty="0"/>
              <a:t> - </a:t>
            </a:r>
            <a:r>
              <a:rPr lang="en-IN" dirty="0" err="1"/>
              <a:t>YôojûR«p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9242D-34D4-4C7C-89B5-5291DD820E74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éªÙm</a:t>
            </a:r>
            <a:r>
              <a:rPr lang="en-IN" dirty="0"/>
              <a:t> </a:t>
            </a:r>
            <a:r>
              <a:rPr lang="en-IN" dirty="0" err="1"/>
              <a:t>J¯kÕ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r>
              <a:rPr lang="es-ES" dirty="0"/>
              <a:t>Em </a:t>
            </a:r>
            <a:r>
              <a:rPr lang="es-ES" dirty="0" err="1"/>
              <a:t>YôojûR</a:t>
            </a:r>
            <a:r>
              <a:rPr lang="es-ES" dirty="0"/>
              <a:t> </a:t>
            </a:r>
            <a:r>
              <a:rPr lang="es-ES" dirty="0" err="1"/>
              <a:t>J¯Y§pûX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121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2021-04-07T07:12:28Z</dcterms:modified>
</cp:coreProperties>
</file>