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51543-4EAF-4855-AF4B-8B55C75DB7DF}"/>
              </a:ext>
            </a:extLst>
          </p:cNvPr>
          <p:cNvSpPr txBox="1"/>
          <p:nvPr/>
        </p:nvSpPr>
        <p:spPr>
          <a:xfrm>
            <a:off x="0" y="53912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YpXûUÙs</a:t>
            </a:r>
            <a:r>
              <a:rPr lang="en-IN" dirty="0"/>
              <a:t>[ </a:t>
            </a:r>
            <a:r>
              <a:rPr lang="en-IN" dirty="0" err="1"/>
              <a:t>LWm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ÑLUôd¡Óm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1289E-A41C-4055-8F54-D0911E8D69C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Dk§Óm</a:t>
            </a:r>
            <a:r>
              <a:rPr lang="en-IN" dirty="0"/>
              <a:t> </a:t>
            </a:r>
            <a:r>
              <a:rPr lang="en-IN" dirty="0" err="1"/>
              <a:t>LWm</a:t>
            </a:r>
            <a:endParaRPr lang="en-IN" dirty="0"/>
          </a:p>
          <a:p>
            <a:r>
              <a:rPr lang="pt-BR" dirty="0"/>
              <a:t>®R®R úSônLû[ ¾oj§Óm LWm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4CC87-A24D-407A-AF06-FD7FB15A5E0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n-NO" dirty="0"/>
              <a:t>At×Rm ùNn§Óm AuT¬u LWm Rôr®²p</a:t>
            </a:r>
          </a:p>
          <a:p>
            <a:r>
              <a:rPr lang="en-IN" dirty="0" err="1"/>
              <a:t>EVoj§Óm</a:t>
            </a:r>
            <a:r>
              <a:rPr lang="en-IN" dirty="0"/>
              <a:t> </a:t>
            </a:r>
            <a:r>
              <a:rPr lang="en-IN" dirty="0" err="1"/>
              <a:t>RtTWu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907B4-F6D0-47D0-8856-2CE5542876D5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Bt±Óm</a:t>
            </a:r>
            <a:r>
              <a:rPr lang="en-IN" dirty="0"/>
              <a:t> </a:t>
            </a:r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LÓm</a:t>
            </a:r>
            <a:r>
              <a:rPr lang="en-IN" dirty="0"/>
              <a:t> </a:t>
            </a:r>
            <a:r>
              <a:rPr lang="en-IN" dirty="0">
                <a:latin typeface="Tamil Bible" pitchFamily="2" charset="0"/>
              </a:rPr>
              <a:t>[{</a:t>
            </a:r>
            <a:r>
              <a:rPr lang="en-IN" dirty="0"/>
              <a:t>Wm</a:t>
            </a:r>
          </a:p>
          <a:p>
            <a:r>
              <a:rPr lang="en-IN" dirty="0" err="1"/>
              <a:t>úTôd¡Óm</a:t>
            </a:r>
            <a:r>
              <a:rPr lang="en-IN" dirty="0"/>
              <a:t> YXÕ </a:t>
            </a:r>
            <a:r>
              <a:rPr lang="en-IN" dirty="0" err="1"/>
              <a:t>LWm</a:t>
            </a:r>
            <a:r>
              <a:rPr lang="en-IN" dirty="0"/>
              <a:t> - 2 - </a:t>
            </a:r>
            <a:r>
              <a:rPr lang="en-IN" dirty="0" err="1"/>
              <a:t>LojR¬u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A7549-0ABB-4736-8037-51918C12FAE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úRûYLs</a:t>
            </a:r>
            <a:r>
              <a:rPr lang="en-IN" dirty="0"/>
              <a:t> </a:t>
            </a:r>
            <a:r>
              <a:rPr lang="en-IN" dirty="0" err="1"/>
              <a:t>Nk§dÏm</a:t>
            </a:r>
            <a:r>
              <a:rPr lang="en-IN" dirty="0"/>
              <a:t> úRY²u </a:t>
            </a:r>
            <a:r>
              <a:rPr lang="en-IN" dirty="0" err="1"/>
              <a:t>LWm</a:t>
            </a:r>
            <a:endParaRPr lang="en-IN" dirty="0"/>
          </a:p>
          <a:p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YkúRôÚdÏm</a:t>
            </a:r>
            <a:r>
              <a:rPr lang="en-IN" dirty="0"/>
              <a:t> </a:t>
            </a:r>
            <a:r>
              <a:rPr lang="en-IN" dirty="0" err="1"/>
              <a:t>ùLôÓdÏm</a:t>
            </a:r>
            <a:r>
              <a:rPr lang="en-IN" dirty="0"/>
              <a:t> </a:t>
            </a:r>
            <a:r>
              <a:rPr lang="en-IN" dirty="0" err="1"/>
              <a:t>LWm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CE5D-6E29-4F2E-B7A2-3A02653A2F2E}"/>
              </a:ext>
            </a:extLst>
          </p:cNvPr>
          <p:cNvSpPr txBox="1"/>
          <p:nvPr/>
        </p:nvSpPr>
        <p:spPr>
          <a:xfrm>
            <a:off x="-1" y="541310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SPj§Óm</a:t>
            </a:r>
            <a:r>
              <a:rPr lang="en-IN" dirty="0"/>
              <a:t> </a:t>
            </a:r>
            <a:r>
              <a:rPr lang="en-IN" dirty="0" err="1"/>
              <a:t>SôR¬u</a:t>
            </a:r>
            <a:r>
              <a:rPr lang="en-IN" dirty="0"/>
              <a:t> </a:t>
            </a:r>
            <a:r>
              <a:rPr lang="en-IN" dirty="0" err="1"/>
              <a:t>LWm</a:t>
            </a:r>
            <a:endParaRPr lang="en-IN" dirty="0"/>
          </a:p>
          <a:p>
            <a:r>
              <a:rPr lang="pt-BR" dirty="0"/>
              <a:t>SôhLs úTô]ôÛm E«o Rk§Óm LWm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007F8-141D-4397-825B-F0DE94D7BC97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ßYûWÙm</a:t>
            </a:r>
            <a:r>
              <a:rPr lang="en-IN" dirty="0"/>
              <a:t> </a:t>
            </a:r>
            <a:r>
              <a:rPr lang="en-IN" dirty="0" err="1"/>
              <a:t>BºoY§dÏm</a:t>
            </a:r>
            <a:r>
              <a:rPr lang="en-IN" dirty="0"/>
              <a:t> </a:t>
            </a:r>
            <a:r>
              <a:rPr lang="en-IN" dirty="0" err="1"/>
              <a:t>LWm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ßûUlTÓTYûW</a:t>
            </a:r>
            <a:r>
              <a:rPr lang="en-IN" dirty="0"/>
              <a:t> </a:t>
            </a:r>
            <a:r>
              <a:rPr lang="en-IN" dirty="0" err="1"/>
              <a:t>EVojÕm</a:t>
            </a:r>
            <a:r>
              <a:rPr lang="en-IN" dirty="0"/>
              <a:t> </a:t>
            </a:r>
            <a:r>
              <a:rPr lang="en-IN" dirty="0" err="1"/>
              <a:t>LWm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40499-2861-4A4F-A504-C952CB302288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A]</a:t>
            </a:r>
            <a:r>
              <a:rPr lang="en-IN" dirty="0" err="1"/>
              <a:t>ôûRûV</a:t>
            </a:r>
            <a:r>
              <a:rPr lang="en-IN" dirty="0"/>
              <a:t> </a:t>
            </a:r>
            <a:r>
              <a:rPr lang="en-IN" dirty="0" err="1"/>
              <a:t>AWYûQdÏm</a:t>
            </a:r>
            <a:r>
              <a:rPr lang="en-IN" dirty="0"/>
              <a:t> </a:t>
            </a:r>
            <a:r>
              <a:rPr lang="en-IN" dirty="0" err="1"/>
              <a:t>LWm</a:t>
            </a:r>
            <a:endParaRPr lang="en-IN" dirty="0"/>
          </a:p>
          <a:p>
            <a:r>
              <a:rPr lang="en-IN" dirty="0" err="1"/>
              <a:t>A¥ûULs</a:t>
            </a:r>
            <a:r>
              <a:rPr lang="en-IN" dirty="0"/>
              <a:t> </a:t>
            </a:r>
            <a:r>
              <a:rPr lang="en-IN" dirty="0" err="1"/>
              <a:t>úRÓm</a:t>
            </a:r>
            <a:r>
              <a:rPr lang="en-IN" dirty="0"/>
              <a:t> </a:t>
            </a:r>
            <a:r>
              <a:rPr lang="en-IN" dirty="0" err="1"/>
              <a:t>G_Uô</a:t>
            </a:r>
            <a:r>
              <a:rPr lang="en-IN" dirty="0"/>
              <a:t>]²u </a:t>
            </a:r>
            <a:r>
              <a:rPr lang="en-IN" dirty="0" err="1"/>
              <a:t>LWm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2021-04-07T07:19:26Z</dcterms:modified>
</cp:coreProperties>
</file>